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421" r:id="rId3"/>
    <p:sldId id="433" r:id="rId4"/>
    <p:sldId id="422" r:id="rId5"/>
    <p:sldId id="435" r:id="rId6"/>
    <p:sldId id="437" r:id="rId7"/>
    <p:sldId id="436" r:id="rId8"/>
    <p:sldId id="423" r:id="rId9"/>
    <p:sldId id="471" r:id="rId10"/>
    <p:sldId id="367" r:id="rId11"/>
    <p:sldId id="425" r:id="rId12"/>
    <p:sldId id="426" r:id="rId13"/>
    <p:sldId id="424" r:id="rId14"/>
    <p:sldId id="295" r:id="rId15"/>
    <p:sldId id="438" r:id="rId16"/>
    <p:sldId id="381" r:id="rId17"/>
    <p:sldId id="428" r:id="rId18"/>
    <p:sldId id="475" r:id="rId19"/>
    <p:sldId id="468" r:id="rId20"/>
    <p:sldId id="476" r:id="rId21"/>
    <p:sldId id="431" r:id="rId22"/>
    <p:sldId id="439" r:id="rId23"/>
    <p:sldId id="441" r:id="rId24"/>
    <p:sldId id="443" r:id="rId25"/>
    <p:sldId id="444" r:id="rId26"/>
    <p:sldId id="445" r:id="rId27"/>
    <p:sldId id="446" r:id="rId28"/>
    <p:sldId id="447" r:id="rId29"/>
    <p:sldId id="448" r:id="rId30"/>
    <p:sldId id="450" r:id="rId31"/>
    <p:sldId id="451" r:id="rId32"/>
    <p:sldId id="452" r:id="rId33"/>
    <p:sldId id="472" r:id="rId34"/>
    <p:sldId id="453" r:id="rId35"/>
    <p:sldId id="455" r:id="rId36"/>
    <p:sldId id="469" r:id="rId37"/>
    <p:sldId id="473" r:id="rId38"/>
    <p:sldId id="458" r:id="rId39"/>
    <p:sldId id="454" r:id="rId40"/>
    <p:sldId id="474" r:id="rId41"/>
    <p:sldId id="456" r:id="rId42"/>
    <p:sldId id="459" r:id="rId43"/>
    <p:sldId id="461" r:id="rId44"/>
    <p:sldId id="463" r:id="rId45"/>
    <p:sldId id="464" r:id="rId46"/>
    <p:sldId id="465" r:id="rId47"/>
    <p:sldId id="466" r:id="rId48"/>
    <p:sldId id="467" r:id="rId49"/>
    <p:sldId id="478" r:id="rId50"/>
    <p:sldId id="479" r:id="rId51"/>
    <p:sldId id="480" r:id="rId52"/>
    <p:sldId id="481" r:id="rId53"/>
    <p:sldId id="48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ADC4"/>
    <a:srgbClr val="55BEF0"/>
    <a:srgbClr val="A5DBF3"/>
    <a:srgbClr val="FF85FF"/>
    <a:srgbClr val="FF2F92"/>
    <a:srgbClr val="FF4918"/>
    <a:srgbClr val="7F7F7F"/>
    <a:srgbClr val="FFC149"/>
    <a:srgbClr val="C68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6197"/>
  </p:normalViewPr>
  <p:slideViewPr>
    <p:cSldViewPr snapToGrid="0">
      <p:cViewPr varScale="1">
        <p:scale>
          <a:sx n="113" d="100"/>
          <a:sy n="113" d="100"/>
        </p:scale>
        <p:origin x="104" y="9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CDA04862-54C5-4D3E-AFDA-08059F339045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94B74CC8-87EC-4D1A-97B8-EE741D7E93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2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23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20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66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260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32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45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59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791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954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3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226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74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036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24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44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97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160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213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059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429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7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216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342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939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77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021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24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74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877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701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863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7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1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503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733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578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273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550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890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007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913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140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69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9986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593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936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032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46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39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018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95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69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9A8AE-34CE-DC73-BEBE-4A602048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FB56A-D612-7FAA-6135-D155BFB00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6E5B2-4AC2-2F47-B890-3FC06521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B0B08-80DE-92BC-C6CD-FA586A71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B9CE2-0CED-01FA-BAE1-3224C260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51CE8-C8A6-00AB-7E05-136EF0B7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92192-D849-84EC-BEF3-F3D5B5E7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89101-4E8F-980D-76F5-E0A657A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092A2-7BD8-34BA-90D7-9E7541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FC5BF-094A-C523-E22A-6B00686A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49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40D96-ACF8-6342-99EF-CC5DF4E2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FBD99-91E2-8BC4-4332-AF97626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7D2A0-FD72-A783-2EA4-8E4336D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99BF7-CA75-3B21-6D2D-FEE443D5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49092-3E30-7D82-CDEB-7FBBFFB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0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403E-2160-327A-2A49-81279E6F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E4F75-3CB6-56D5-2587-443872A5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FD15E-BC94-0F67-60B1-8E8DAD2B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E93DC-3BF7-09DC-6780-57A61C70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0C68B-8A2B-4651-C98F-053DBC1F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82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7DF46-5CA6-A423-89C0-0B9421B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9B98E-F692-F120-E629-2D77CA27C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B6152-63D2-C306-7E21-191031E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8FF2C-3A92-4DEA-9306-0F7F880A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F2415-8003-A698-5B9A-80F3E144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7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BE56C-637B-F676-9DFE-96BD51A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B0C89-AB67-2000-BFD2-BBAF47289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2D263-FE53-1ED8-FAA5-4370611C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9EF15-F7EA-022E-004D-623E7C5C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CC525-2D54-ED7B-374B-7B66774E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89414-FCF9-5BB8-6BDB-A897DF59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7B26-F994-6511-EE41-167AE09C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C9D4D-BF38-AC8C-BFA1-CCBCA7F4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4D2DA-88BC-64D1-6111-AEE78618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A3F11-65B4-22EF-FAE5-D7ED08E38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63B402-5F6A-3D23-5179-31435A60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A02C1-57AF-94FE-0325-E6367EA8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5E496D-AFB5-E55D-DC80-508A4B2E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66A4F2-9CC5-5DEE-93C5-47C3CF79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7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D1B2E-6304-B2AE-4A87-9262B9E6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8D784-7CC1-1D41-F352-E4DD032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D5FE83-A44B-DCD7-1C1C-AA7CD4A0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FA185-8513-FB9F-6EEA-070F243B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7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3D1C84-5B8A-3D76-D923-FA6F6E77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1F466-7B5F-A818-B30A-CDB9E393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1B689-84F0-AABD-4EB9-25F4418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0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1A610-81B1-6E93-C16A-BAC7479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3F830-9544-52ED-565B-C9812E3F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AF4B4B-5363-3298-C2AA-B59A604E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9E554-7033-259E-8674-BA2B5107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BCE-3FA9-AAAD-FCE8-67141C5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2748D-7350-4F1D-6E2A-94B9191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09A50-4258-66AC-AAA2-0A315DA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CBA4C2-0B72-0720-463E-098924F49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A8310-90C0-1E02-714E-630FDC080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5C0CE-7F2C-620D-5C6E-1F78C5C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B566A-4D5B-649F-2C73-6B355C0D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0B3-7A81-7853-E10E-48A106A0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16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C82E8-2071-EB07-6463-7F2F2169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A42FC-3F6B-CC8A-3C81-213349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CB759-846A-9AD8-BF04-96F592AB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F75C649E-3CFC-4C84-B4D5-A23D6EAEF067}" type="datetimeFigureOut">
              <a:rPr lang="ko-KR" altLang="en-US" smtClean="0"/>
              <a:pPr/>
              <a:t>2023-04-27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66A68-64A2-1360-42FD-DC0AF208A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DDF0B-1E08-2C28-2070-00D593ABD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nary.co.kr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stackshare.io/fe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-koreauniv.notion.site/session11-80240e5e5cdb42ccae04ea645b33d4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yo30/session11.g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be163b3d0232f0184c803798a4b70c8b5601863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fb74374cdb77a8e4d3997be06c06f73fb0569284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toyo30/session11/commit/c88475faeb2f0f99939dc148af18bb16e136ec5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yo30/session11/commit/5c42c3d253eb5598c153521a3749395bef00f9f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djangoproject.com/en" TargetMode="Externa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76fd30f59410ffaf3a1223c7a6ba8a93a1c634b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8422a10ccd47dc96b8c8e60b0f2c86f4109c39c2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oyo30/session11/commit/8422a10ccd47dc96b8c8e60b0f2c86f4109c39c2" TargetMode="Externa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oyo30/session11/commit/e1f9e2b3c4581012c3d8711e4ff6f9d3f25427fd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T-LIKELION/2023-NEXT-Assignment/issues/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46913"/>
            <a:ext cx="1159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백민기</a:t>
            </a:r>
            <a:endParaRPr sz="2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643596" y="3429000"/>
            <a:ext cx="38785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Django -</a:t>
            </a: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Auth1 </a:t>
            </a:r>
            <a:endParaRPr lang="ko-KR" altLang="en-US" dirty="0">
              <a:latin typeface="D2Coding" panose="020B0609020101020101" pitchFamily="49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199522" y="3255805"/>
            <a:ext cx="3878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11</a:t>
            </a:r>
            <a:endParaRPr dirty="0">
              <a:latin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75901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 CRUD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로 무엇을 할 수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BB38E-EF75-A59C-0BAA-612734DE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1620130"/>
            <a:ext cx="6388100" cy="45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5422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</a:t>
            </a: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를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사용하는 서비스는 무엇이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F9721B-9684-927B-9D49-A8549B31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1631151"/>
            <a:ext cx="2191538" cy="3595697"/>
          </a:xfrm>
          <a:prstGeom prst="rect">
            <a:avLst/>
          </a:prstGeom>
        </p:spPr>
      </p:pic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6081FA24-2472-4ABC-A4E8-9E3268194A0C}"/>
              </a:ext>
            </a:extLst>
          </p:cNvPr>
          <p:cNvSpPr txBox="1"/>
          <p:nvPr/>
        </p:nvSpPr>
        <p:spPr>
          <a:xfrm>
            <a:off x="627145" y="1093305"/>
            <a:ext cx="16715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국내 기업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58E6F6-2F91-00AB-3AF9-40AF3ED2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14" y="1803323"/>
            <a:ext cx="1651000" cy="2870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DF24-A09C-01DF-1528-0B39E385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95" y="5005414"/>
            <a:ext cx="2382838" cy="16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81BD79-88DA-167C-2BC0-F491A9EB2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229" y="1662491"/>
            <a:ext cx="5737626" cy="21496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3FE866-56EB-1CA8-B70A-99CB1A8F5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229" y="4321127"/>
            <a:ext cx="5888937" cy="1811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1B6D7-C0E1-623E-E4B4-20E09C8C6CC1}"/>
              </a:ext>
            </a:extLst>
          </p:cNvPr>
          <p:cNvSpPr txBox="1"/>
          <p:nvPr/>
        </p:nvSpPr>
        <p:spPr>
          <a:xfrm>
            <a:off x="5679079" y="6175641"/>
            <a:ext cx="421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코드너리</a:t>
            </a:r>
            <a:r>
              <a:rPr lang="en-US" altLang="ko-Kore-KR" dirty="0"/>
              <a:t>:</a:t>
            </a:r>
            <a:r>
              <a:rPr lang="ko-KR" altLang="en-US" dirty="0"/>
              <a:t> </a:t>
            </a:r>
            <a:r>
              <a:rPr lang="ko-Kore-KR" altLang="en-US" dirty="0">
                <a:hlinkClick r:id="rId8"/>
              </a:rPr>
              <a:t>https://www.codenary.co.kr/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7CDCF-DAEE-C5A1-3EAA-35BAEE78B1D3}"/>
              </a:ext>
            </a:extLst>
          </p:cNvPr>
          <p:cNvSpPr txBox="1"/>
          <p:nvPr/>
        </p:nvSpPr>
        <p:spPr>
          <a:xfrm>
            <a:off x="5679079" y="6456919"/>
            <a:ext cx="421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stackshare</a:t>
            </a:r>
            <a:r>
              <a:rPr lang="en-US" altLang="ko-Kore-KR" dirty="0"/>
              <a:t>: </a:t>
            </a:r>
            <a:r>
              <a:rPr lang="ko-Kore-KR" altLang="en-US" dirty="0">
                <a:hlinkClick r:id="rId9"/>
              </a:rPr>
              <a:t>https://stackshare.io/feed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747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5422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</a:t>
            </a: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를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사용하는 서비스는 무엇이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6081FA24-2472-4ABC-A4E8-9E3268194A0C}"/>
              </a:ext>
            </a:extLst>
          </p:cNvPr>
          <p:cNvSpPr txBox="1"/>
          <p:nvPr/>
        </p:nvSpPr>
        <p:spPr>
          <a:xfrm>
            <a:off x="627145" y="1093305"/>
            <a:ext cx="16715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국외 기업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30893-0BC8-36B2-5DD8-D0279F96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81" y="1563190"/>
            <a:ext cx="3781831" cy="4754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709F9-8939-DFE2-4B8A-13214B46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323" y="1563190"/>
            <a:ext cx="3242506" cy="46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75901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로그인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F8AD6D1B-6033-1DC4-605C-C2149BFF9AD4}"/>
              </a:ext>
            </a:extLst>
          </p:cNvPr>
          <p:cNvSpPr txBox="1"/>
          <p:nvPr/>
        </p:nvSpPr>
        <p:spPr>
          <a:xfrm>
            <a:off x="627145" y="1093305"/>
            <a:ext cx="248454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CRUD +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로그인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 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F59F1-4E3D-4CF7-0C91-ABD9E0A9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1093305"/>
            <a:ext cx="3594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목차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CE4C0-7163-5C5C-F1A8-3972619133EB}"/>
              </a:ext>
            </a:extLst>
          </p:cNvPr>
          <p:cNvGrpSpPr/>
          <p:nvPr/>
        </p:nvGrpSpPr>
        <p:grpSpPr>
          <a:xfrm>
            <a:off x="1144184" y="3135032"/>
            <a:ext cx="9971817" cy="2841534"/>
            <a:chOff x="3083495" y="1863577"/>
            <a:chExt cx="8806406" cy="1446406"/>
          </a:xfrm>
        </p:grpSpPr>
        <p:sp>
          <p:nvSpPr>
            <p:cNvPr id="6" name="Google Shape;96;p2">
              <a:extLst>
                <a:ext uri="{FF2B5EF4-FFF2-40B4-BE49-F238E27FC236}">
                  <a16:creationId xmlns:a16="http://schemas.microsoft.com/office/drawing/2014/main" id="{75F74F28-6E2C-4CC1-B338-DD5876C03096}"/>
                </a:ext>
              </a:extLst>
            </p:cNvPr>
            <p:cNvSpPr txBox="1"/>
            <p:nvPr/>
          </p:nvSpPr>
          <p:spPr>
            <a:xfrm>
              <a:off x="3083495" y="1863577"/>
              <a:ext cx="8806406" cy="663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1. Authentication(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인증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회원가입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/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로그인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/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로그아웃</a:t>
              </a:r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96;p2">
              <a:extLst>
                <a:ext uri="{FF2B5EF4-FFF2-40B4-BE49-F238E27FC236}">
                  <a16:creationId xmlns:a16="http://schemas.microsoft.com/office/drawing/2014/main" id="{617F3E72-0BAF-4F50-9499-9FC38152CE00}"/>
                </a:ext>
              </a:extLst>
            </p:cNvPr>
            <p:cNvSpPr txBox="1"/>
            <p:nvPr/>
          </p:nvSpPr>
          <p:spPr>
            <a:xfrm>
              <a:off x="3083495" y="2440511"/>
              <a:ext cx="8498964" cy="869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2. </a:t>
              </a:r>
              <a:r>
                <a:rPr lang="en-US" altLang="ko-Kore-KR" sz="2400" b="1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Authorization(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인가</a:t>
              </a:r>
              <a:r>
                <a:rPr lang="en-US" altLang="ko-KR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로그인 여부에 따라 다르게 보이는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navbar, 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접근 가능한 페이지</a:t>
              </a:r>
              <a:endParaRPr lang="en-US" altLang="ko-KR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글 작성자만 수정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삭제 권한 부여</a:t>
              </a:r>
            </a:p>
            <a:p>
              <a:pPr lvl="1">
                <a:lnSpc>
                  <a:spcPct val="150000"/>
                </a:lnSpc>
              </a:pPr>
              <a:endParaRPr lang="en-US" altLang="ko-KR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40C1ED72-3999-F8D8-5E3C-CB332BFB2610}"/>
              </a:ext>
            </a:extLst>
          </p:cNvPr>
          <p:cNvSpPr txBox="1"/>
          <p:nvPr/>
        </p:nvSpPr>
        <p:spPr>
          <a:xfrm>
            <a:off x="1144183" y="1378592"/>
            <a:ext cx="9971817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Authentication(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ore-KR" altLang="en-US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ore-KR" sz="24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인증과 권한에 대해서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 환경 세팅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r>
              <a:rPr lang="en-US" altLang="ko-Kore-KR" b="1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django.contrib.auth</a:t>
            </a:r>
            <a:endParaRPr lang="en-US" altLang="ko-Kore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lvl="1">
              <a:lnSpc>
                <a:spcPct val="150000"/>
              </a:lnSpc>
            </a:pPr>
            <a:endParaRPr 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88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946430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3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Authentication(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32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ore-KR" sz="32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69FCC-B7AD-E9BA-24E5-7FEDB0084CB2}"/>
              </a:ext>
            </a:extLst>
          </p:cNvPr>
          <p:cNvSpPr txBox="1"/>
          <p:nvPr/>
        </p:nvSpPr>
        <p:spPr>
          <a:xfrm>
            <a:off x="1526110" y="2195190"/>
            <a:ext cx="323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082AD-9AEA-294B-3075-6E08CB7E8473}"/>
              </a:ext>
            </a:extLst>
          </p:cNvPr>
          <p:cNvSpPr txBox="1"/>
          <p:nvPr/>
        </p:nvSpPr>
        <p:spPr>
          <a:xfrm>
            <a:off x="7258418" y="2195190"/>
            <a:ext cx="4084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Authorization(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인가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1A14DB0B-8D18-9122-CA64-23AACE73F978}"/>
              </a:ext>
            </a:extLst>
          </p:cNvPr>
          <p:cNvSpPr txBox="1"/>
          <p:nvPr/>
        </p:nvSpPr>
        <p:spPr>
          <a:xfrm>
            <a:off x="215828" y="874292"/>
            <a:ext cx="36917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인증과 권한에 대해서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AD5444C-9530-0D4A-B65A-82531668FA44}"/>
              </a:ext>
            </a:extLst>
          </p:cNvPr>
          <p:cNvSpPr/>
          <p:nvPr/>
        </p:nvSpPr>
        <p:spPr>
          <a:xfrm>
            <a:off x="354586" y="2922104"/>
            <a:ext cx="5320274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D518CAD-FC21-D421-CF3C-219FE29A5C41}"/>
              </a:ext>
            </a:extLst>
          </p:cNvPr>
          <p:cNvSpPr/>
          <p:nvPr/>
        </p:nvSpPr>
        <p:spPr>
          <a:xfrm>
            <a:off x="6655898" y="2908291"/>
            <a:ext cx="5320274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60B69-EC20-2C4F-23A5-43D8E26ED557}"/>
              </a:ext>
            </a:extLst>
          </p:cNvPr>
          <p:cNvSpPr txBox="1"/>
          <p:nvPr/>
        </p:nvSpPr>
        <p:spPr>
          <a:xfrm>
            <a:off x="972539" y="3358860"/>
            <a:ext cx="4084369" cy="22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유저가 서비스에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 발생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제출한 아이디와 비밀번호가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유효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한지를 확인하는 것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사이트 로그인</a:t>
            </a:r>
            <a:endParaRPr 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66621-00CC-53A9-CECD-DD1CE65F82E9}"/>
              </a:ext>
            </a:extLst>
          </p:cNvPr>
          <p:cNvSpPr txBox="1"/>
          <p:nvPr/>
        </p:nvSpPr>
        <p:spPr>
          <a:xfrm>
            <a:off x="7031631" y="3226530"/>
            <a:ext cx="4669302" cy="27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한 유저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데이터에 접근하려고 할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유저가 해당 데이터에 접근할 수 있는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가지고 있는지 확인하는 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게시물 작성자만</a:t>
            </a: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본인의 게시물을 수정 삭제할 수 있음</a:t>
            </a: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35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실습환경 세팅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210917" y="1103243"/>
            <a:ext cx="9770165" cy="420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mkdir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session11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shell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install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endParaRPr lang="en-US" altLang="ko-KR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-admin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startproject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project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cd project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startapp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app(setting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INSTALLED_APPS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‘app’</a:t>
            </a:r>
            <a:r>
              <a:rPr lang="ko-KR" alt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추가하기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app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python </a:t>
            </a:r>
            <a:r>
              <a:rPr lang="en-US" altLang="ko-KR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 app</a:t>
            </a:r>
            <a:endParaRPr lang="en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manage.py createsuperuser</a:t>
            </a:r>
          </a:p>
          <a:p>
            <a:pPr>
              <a:lnSpc>
                <a:spcPct val="150000"/>
              </a:lnSpc>
            </a:pPr>
            <a:r>
              <a:rPr lang="en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$ </a:t>
            </a:r>
            <a:r>
              <a:rPr lang="en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manage.</a:t>
            </a:r>
            <a:r>
              <a:rPr lang="en-KR" sz="15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 runserver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압축파일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열고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templates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template, static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</a:t>
            </a:r>
            <a:r>
              <a:rPr lang="en-US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static </a:t>
            </a:r>
            <a:r>
              <a:rPr lang="en-US" sz="15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넣기</a:t>
            </a:r>
            <a:r>
              <a:rPr lang="en-US" altLang="ko-KR" sz="1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sz="1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Google Shape;121;p3">
            <a:extLst>
              <a:ext uri="{FF2B5EF4-FFF2-40B4-BE49-F238E27FC236}">
                <a16:creationId xmlns:a16="http://schemas.microsoft.com/office/drawing/2014/main" id="{F1189809-255D-C3FE-B084-12809C6798E1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40A0C-C6A1-5C72-92B3-46F075D3BED9}"/>
              </a:ext>
            </a:extLst>
          </p:cNvPr>
          <p:cNvSpPr txBox="1"/>
          <p:nvPr/>
        </p:nvSpPr>
        <p:spPr>
          <a:xfrm>
            <a:off x="2774674" y="5408433"/>
            <a:ext cx="76547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https://next-koreauniv.notion.site/session11-80240e5e5cdb42ccae04ea645b33d487</a:t>
            </a:r>
            <a:endParaRPr lang="ko-Kore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70959-9FD8-1379-582C-D7FA5DFA07AC}"/>
              </a:ext>
            </a:extLst>
          </p:cNvPr>
          <p:cNvSpPr txBox="1"/>
          <p:nvPr/>
        </p:nvSpPr>
        <p:spPr>
          <a:xfrm>
            <a:off x="1210917" y="5332899"/>
            <a:ext cx="1669774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 복붙자료</a:t>
            </a:r>
            <a:r>
              <a:rPr lang="en-US" altLang="ko-Kore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008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309771" y="1053061"/>
            <a:ext cx="9770165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git clone </a:t>
            </a:r>
            <a:r>
              <a:rPr lang="en-US" b="1" dirty="0">
                <a:hlinkClick r:id="rId3"/>
              </a:rPr>
              <a:t>https://github.com/toyo30/session11.git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이미 만든 깃을 활용해보자</a:t>
            </a:r>
            <a:r>
              <a:rPr lang="en-US" altLang="ko-KR" b="1" dirty="0"/>
              <a:t>.</a:t>
            </a:r>
            <a:r>
              <a:rPr lang="ko-KR" altLang="en-US" b="1" dirty="0"/>
              <a:t> 지난 주 세션까지의 과정을 포함 </a:t>
            </a:r>
            <a:r>
              <a:rPr lang="en-US" altLang="ko-KR" b="1" dirty="0"/>
              <a:t>+ </a:t>
            </a:r>
            <a:r>
              <a:rPr lang="ko-KR" altLang="en-US" b="1" dirty="0"/>
              <a:t>로그인 </a:t>
            </a:r>
            <a:r>
              <a:rPr lang="en-US" altLang="ko-KR" b="1" dirty="0"/>
              <a:t>templates)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cd session11</a:t>
            </a:r>
          </a:p>
          <a:p>
            <a:pPr>
              <a:lnSpc>
                <a:spcPct val="150000"/>
              </a:lnSpc>
            </a:pPr>
            <a:r>
              <a:rPr lang="en-US" altLang="ko-Kore-KR" dirty="0"/>
              <a:t>$ </a:t>
            </a:r>
            <a:r>
              <a:rPr lang="en-US" altLang="ko-Kore-KR" b="1" dirty="0" err="1"/>
              <a:t>pipenv</a:t>
            </a:r>
            <a:r>
              <a:rPr lang="en-US" altLang="ko-Kore-KR" b="1" dirty="0"/>
              <a:t> shell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 err="1"/>
              <a:t>pipenv</a:t>
            </a:r>
            <a:r>
              <a:rPr lang="en-US" b="1" dirty="0"/>
              <a:t> install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cd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makemigrations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(No changes detected)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migrate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en-US" altLang="ko-KR" b="1" dirty="0"/>
              <a:t> app </a:t>
            </a:r>
            <a:r>
              <a:rPr lang="en-US" altLang="ko-KR" dirty="0"/>
              <a:t>/</a:t>
            </a:r>
            <a:r>
              <a:rPr lang="en-US" altLang="ko-KR" b="1" dirty="0"/>
              <a:t> 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 app</a:t>
            </a:r>
            <a:endParaRPr lang="en-KR" dirty="0"/>
          </a:p>
          <a:p>
            <a:pPr>
              <a:lnSpc>
                <a:spcPct val="150000"/>
              </a:lnSpc>
            </a:pPr>
            <a:r>
              <a:rPr lang="en-KR" dirty="0"/>
              <a:t>$ </a:t>
            </a:r>
            <a:r>
              <a:rPr lang="en-KR" b="1" dirty="0"/>
              <a:t>python manage.py createsuperuser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ore-KR" dirty="0"/>
              <a:t>(</a:t>
            </a:r>
            <a:r>
              <a:rPr lang="ko-KR" altLang="en-US" dirty="0"/>
              <a:t>아이디 설정</a:t>
            </a:r>
            <a:r>
              <a:rPr lang="en-US" altLang="ko-KR" dirty="0"/>
              <a:t>,</a:t>
            </a:r>
            <a:r>
              <a:rPr lang="ko-KR" altLang="en-US" dirty="0"/>
              <a:t> 비밀번호 설정</a:t>
            </a:r>
            <a:r>
              <a:rPr lang="en-US" altLang="ko-KR" dirty="0"/>
              <a:t>)</a:t>
            </a:r>
            <a:endParaRPr lang="en-KR" b="1" dirty="0"/>
          </a:p>
          <a:p>
            <a:pPr>
              <a:lnSpc>
                <a:spcPct val="150000"/>
              </a:lnSpc>
            </a:pPr>
            <a:r>
              <a:rPr lang="en-KR" dirty="0"/>
              <a:t>$ </a:t>
            </a:r>
            <a:r>
              <a:rPr lang="en-KR" b="1" dirty="0"/>
              <a:t>python manage.py runserver</a:t>
            </a:r>
            <a:endParaRPr lang="en-US" b="1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31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005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오류 대처하기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170DD-26DD-DD90-B5FC-4D752576902C}"/>
              </a:ext>
            </a:extLst>
          </p:cNvPr>
          <p:cNvSpPr txBox="1"/>
          <p:nvPr/>
        </p:nvSpPr>
        <p:spPr>
          <a:xfrm>
            <a:off x="6968798" y="2324779"/>
            <a:ext cx="4281527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git clone으로 진행 시 오류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pipfile, pipfile.lock 모두 삭제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--rm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폴더에서 아래 진행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shell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pipenv install </a:t>
            </a:r>
            <a:r>
              <a:rPr lang="en-US" altLang="ko-Kore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0EA7E-6BE2-3C16-97E9-D8074593718F}"/>
              </a:ext>
            </a:extLst>
          </p:cNvPr>
          <p:cNvSpPr txBox="1"/>
          <p:nvPr/>
        </p:nvSpPr>
        <p:spPr>
          <a:xfrm>
            <a:off x="1075999" y="2324779"/>
            <a:ext cx="5758474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Python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자기에게 맞는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python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버전으로 변경한다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--</a:t>
            </a:r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verision</a:t>
            </a: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v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ersion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pipfile.lock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본인의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version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변경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lang="en-US" altLang="ko-Kore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FEFAB3-BCB1-C27F-CD58-74D343CD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7" y="1219258"/>
            <a:ext cx="6516547" cy="8340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941800-7CE7-6B80-EE56-163FBCF8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754" y="4638399"/>
            <a:ext cx="2475783" cy="2038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B38B5E-B139-D742-7A0C-18C2C39F4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75" b="4935"/>
          <a:stretch/>
        </p:blipFill>
        <p:spPr>
          <a:xfrm>
            <a:off x="4142862" y="4640281"/>
            <a:ext cx="2475783" cy="20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새로운 방법으로 실습환경 세팅하기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5FDF-1392-7002-95C5-9F98EB4CF05E}"/>
              </a:ext>
            </a:extLst>
          </p:cNvPr>
          <p:cNvSpPr txBox="1"/>
          <p:nvPr/>
        </p:nvSpPr>
        <p:spPr>
          <a:xfrm>
            <a:off x="1210917" y="1539861"/>
            <a:ext cx="977016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오류</a:t>
            </a:r>
            <a:r>
              <a:rPr lang="en-US" dirty="0"/>
              <a:t> </a:t>
            </a:r>
            <a:r>
              <a:rPr lang="en-US" dirty="0" err="1"/>
              <a:t>대처</a:t>
            </a:r>
            <a:r>
              <a:rPr lang="en-US" dirty="0"/>
              <a:t> </a:t>
            </a:r>
            <a:r>
              <a:rPr lang="en-US" dirty="0" err="1"/>
              <a:t>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cd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makemigrations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(No changes detected)</a:t>
            </a:r>
          </a:p>
          <a:p>
            <a:pPr>
              <a:lnSpc>
                <a:spcPct val="150000"/>
              </a:lnSpc>
            </a:pPr>
            <a:r>
              <a:rPr lang="en-US" dirty="0"/>
              <a:t>$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migrate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en-US" altLang="ko-KR" b="1" dirty="0"/>
              <a:t> app </a:t>
            </a:r>
            <a:r>
              <a:rPr lang="en-US" altLang="ko-KR" dirty="0"/>
              <a:t>/</a:t>
            </a:r>
            <a:r>
              <a:rPr lang="en-US" altLang="ko-KR" b="1" dirty="0"/>
              <a:t> 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 app</a:t>
            </a:r>
            <a:endParaRPr lang="en-KR"/>
          </a:p>
          <a:p>
            <a:pPr>
              <a:lnSpc>
                <a:spcPct val="150000"/>
              </a:lnSpc>
            </a:pPr>
            <a:r>
              <a:rPr lang="en-KR"/>
              <a:t>$ </a:t>
            </a:r>
            <a:r>
              <a:rPr lang="en-KR" b="1"/>
              <a:t>python manage.py createsuperuser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altLang="ko-Kore-KR" dirty="0"/>
              <a:t>(</a:t>
            </a:r>
            <a:r>
              <a:rPr lang="ko-KR" altLang="en-US" dirty="0"/>
              <a:t>아이디 설정</a:t>
            </a:r>
            <a:r>
              <a:rPr lang="en-US" altLang="ko-KR" dirty="0"/>
              <a:t>,</a:t>
            </a:r>
            <a:r>
              <a:rPr lang="ko-KR" altLang="en-US" dirty="0"/>
              <a:t> 비밀번호 설정</a:t>
            </a:r>
            <a:r>
              <a:rPr lang="en-US" altLang="ko-KR" dirty="0"/>
              <a:t>)</a:t>
            </a:r>
            <a:endParaRPr lang="en-KR" b="1"/>
          </a:p>
          <a:p>
            <a:pPr>
              <a:lnSpc>
                <a:spcPct val="150000"/>
              </a:lnSpc>
            </a:pPr>
            <a:r>
              <a:rPr lang="en-KR"/>
              <a:t>$ </a:t>
            </a:r>
            <a:r>
              <a:rPr lang="en-KR" b="1"/>
              <a:t>python manage.py runserver</a:t>
            </a:r>
            <a:endParaRPr lang="en-US" b="1" dirty="0"/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46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850E4BD-5E26-15B2-A8DA-39BF5AF36A85}"/>
              </a:ext>
            </a:extLst>
          </p:cNvPr>
          <p:cNvSpPr/>
          <p:nvPr/>
        </p:nvSpPr>
        <p:spPr>
          <a:xfrm>
            <a:off x="3492926" y="4724654"/>
            <a:ext cx="6389204" cy="1379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Google Shape;94;p2"/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10CC5B8C-5D10-5666-9EC9-8427E9D6AD94}"/>
              </a:ext>
            </a:extLst>
          </p:cNvPr>
          <p:cNvSpPr txBox="1"/>
          <p:nvPr/>
        </p:nvSpPr>
        <p:spPr>
          <a:xfrm>
            <a:off x="627145" y="1093305"/>
            <a:ext cx="14720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1:N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구조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3351F-BE98-1CD3-17C4-EA81A89B73D4}"/>
              </a:ext>
            </a:extLst>
          </p:cNvPr>
          <p:cNvSpPr txBox="1"/>
          <p:nvPr/>
        </p:nvSpPr>
        <p:spPr>
          <a:xfrm>
            <a:off x="5359976" y="985405"/>
            <a:ext cx="1831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1:N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구조 </a:t>
            </a:r>
            <a:endParaRPr lang="en-US" altLang="ko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872BDEA-4FF1-05F2-7DA9-DDBAFC3F8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98733"/>
              </p:ext>
            </p:extLst>
          </p:nvPr>
        </p:nvGraphicFramePr>
        <p:xfrm>
          <a:off x="7056685" y="2427427"/>
          <a:ext cx="4650534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7819">
                  <a:extLst>
                    <a:ext uri="{9D8B030D-6E8A-4147-A177-3AD203B41FA5}">
                      <a16:colId xmlns:a16="http://schemas.microsoft.com/office/drawing/2014/main" val="4028218965"/>
                    </a:ext>
                  </a:extLst>
                </a:gridCol>
                <a:gridCol w="1273583">
                  <a:extLst>
                    <a:ext uri="{9D8B030D-6E8A-4147-A177-3AD203B41FA5}">
                      <a16:colId xmlns:a16="http://schemas.microsoft.com/office/drawing/2014/main" val="545328010"/>
                    </a:ext>
                  </a:extLst>
                </a:gridCol>
                <a:gridCol w="2879132">
                  <a:extLst>
                    <a:ext uri="{9D8B030D-6E8A-4147-A177-3AD203B41FA5}">
                      <a16:colId xmlns:a16="http://schemas.microsoft.com/office/drawing/2014/main" val="412542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Id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</a:t>
                      </a:r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</a:t>
                      </a:r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11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첫 게시물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블로그 시작합니다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68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MT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미쳤다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4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응원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민족의 아리아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싱글벙글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54814"/>
                  </a:ext>
                </a:extLst>
              </a:tr>
            </a:tbl>
          </a:graphicData>
        </a:graphic>
      </p:graphicFrame>
      <p:sp>
        <p:nvSpPr>
          <p:cNvPr id="19" name="Oval 17">
            <a:extLst>
              <a:ext uri="{FF2B5EF4-FFF2-40B4-BE49-F238E27FC236}">
                <a16:creationId xmlns:a16="http://schemas.microsoft.com/office/drawing/2014/main" id="{34E9A431-F081-7C4C-0AD4-1935A2473BF8}"/>
              </a:ext>
            </a:extLst>
          </p:cNvPr>
          <p:cNvSpPr/>
          <p:nvPr/>
        </p:nvSpPr>
        <p:spPr>
          <a:xfrm>
            <a:off x="7056557" y="3569583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C8974F08-4AB0-5E0F-D0B6-1CB0F5036784}"/>
              </a:ext>
            </a:extLst>
          </p:cNvPr>
          <p:cNvSpPr/>
          <p:nvPr/>
        </p:nvSpPr>
        <p:spPr>
          <a:xfrm>
            <a:off x="7073389" y="3201395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8AEC2D1D-77A2-D4A6-43FE-A2A8B03A5118}"/>
              </a:ext>
            </a:extLst>
          </p:cNvPr>
          <p:cNvSpPr/>
          <p:nvPr/>
        </p:nvSpPr>
        <p:spPr>
          <a:xfrm>
            <a:off x="7056557" y="2840273"/>
            <a:ext cx="318052" cy="31805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33F4796D-79C0-4BE7-A458-4E4D06816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0748"/>
              </p:ext>
            </p:extLst>
          </p:nvPr>
        </p:nvGraphicFramePr>
        <p:xfrm>
          <a:off x="1067765" y="2131426"/>
          <a:ext cx="4828294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2427">
                  <a:extLst>
                    <a:ext uri="{9D8B030D-6E8A-4147-A177-3AD203B41FA5}">
                      <a16:colId xmlns:a16="http://schemas.microsoft.com/office/drawing/2014/main" val="1105388600"/>
                    </a:ext>
                  </a:extLst>
                </a:gridCol>
                <a:gridCol w="2816436">
                  <a:extLst>
                    <a:ext uri="{9D8B030D-6E8A-4147-A177-3AD203B41FA5}">
                      <a16:colId xmlns:a16="http://schemas.microsoft.com/office/drawing/2014/main" val="1422100504"/>
                    </a:ext>
                  </a:extLst>
                </a:gridCol>
                <a:gridCol w="1609431">
                  <a:extLst>
                    <a:ext uri="{9D8B030D-6E8A-4147-A177-3AD203B41FA5}">
                      <a16:colId xmlns:a16="http://schemas.microsoft.com/office/drawing/2014/main" val="670198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Id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Content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post_id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4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NEXT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는 무병장수 합시다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4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고기 진짜 맛났습니다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3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다들 더 친해져봐요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90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정윤누나 응원 </a:t>
                      </a:r>
                      <a:r>
                        <a:rPr lang="ko-KR" altLang="en-US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짱이다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73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명균이 형도 응원 </a:t>
                      </a:r>
                      <a:r>
                        <a:rPr lang="ko-KR" altLang="en-US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짱이다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en-KR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35912"/>
                  </a:ext>
                </a:extLst>
              </a:tr>
            </a:tbl>
          </a:graphicData>
        </a:graphic>
      </p:graphicFrame>
      <p:sp>
        <p:nvSpPr>
          <p:cNvPr id="23" name="Oval 12">
            <a:extLst>
              <a:ext uri="{FF2B5EF4-FFF2-40B4-BE49-F238E27FC236}">
                <a16:creationId xmlns:a16="http://schemas.microsoft.com/office/drawing/2014/main" id="{92D0FE34-34E4-9394-C9EA-9809BAE80A7F}"/>
              </a:ext>
            </a:extLst>
          </p:cNvPr>
          <p:cNvSpPr/>
          <p:nvPr/>
        </p:nvSpPr>
        <p:spPr>
          <a:xfrm>
            <a:off x="4276525" y="4021359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6B9EBF59-0A2F-B150-5047-8192169B3D05}"/>
              </a:ext>
            </a:extLst>
          </p:cNvPr>
          <p:cNvSpPr/>
          <p:nvPr/>
        </p:nvSpPr>
        <p:spPr>
          <a:xfrm>
            <a:off x="4276525" y="3646216"/>
            <a:ext cx="318052" cy="318052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48E52998-7EBA-0737-8AFC-16E5AF55E5A9}"/>
              </a:ext>
            </a:extLst>
          </p:cNvPr>
          <p:cNvSpPr/>
          <p:nvPr/>
        </p:nvSpPr>
        <p:spPr>
          <a:xfrm>
            <a:off x="4276525" y="3278812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9C07C149-09FA-AADF-E3AE-990CD6779544}"/>
              </a:ext>
            </a:extLst>
          </p:cNvPr>
          <p:cNvSpPr/>
          <p:nvPr/>
        </p:nvSpPr>
        <p:spPr>
          <a:xfrm>
            <a:off x="4276525" y="2909291"/>
            <a:ext cx="318052" cy="31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9E24CF23-D3B1-6152-BC54-4544BD1D4999}"/>
              </a:ext>
            </a:extLst>
          </p:cNvPr>
          <p:cNvSpPr/>
          <p:nvPr/>
        </p:nvSpPr>
        <p:spPr>
          <a:xfrm>
            <a:off x="4294984" y="2534148"/>
            <a:ext cx="318052" cy="31805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F9F25-3E5E-0289-8BE9-F05C691905E2}"/>
              </a:ext>
            </a:extLst>
          </p:cNvPr>
          <p:cNvSpPr txBox="1"/>
          <p:nvPr/>
        </p:nvSpPr>
        <p:spPr>
          <a:xfrm>
            <a:off x="1019634" y="1687066"/>
            <a:ext cx="1282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7CF2F6-7F40-256D-43EE-B96EF54160B4}"/>
              </a:ext>
            </a:extLst>
          </p:cNvPr>
          <p:cNvSpPr txBox="1"/>
          <p:nvPr/>
        </p:nvSpPr>
        <p:spPr>
          <a:xfrm>
            <a:off x="6999877" y="1944102"/>
            <a:ext cx="749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AF68914-EC8F-73D3-AFF3-041C7B5FF8F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873725" y="2719272"/>
            <a:ext cx="2182832" cy="280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E9ADB18-9D58-14A2-7578-FA40E4634F31}"/>
              </a:ext>
            </a:extLst>
          </p:cNvPr>
          <p:cNvCxnSpPr>
            <a:cxnSpLocks/>
          </p:cNvCxnSpPr>
          <p:nvPr/>
        </p:nvCxnSpPr>
        <p:spPr>
          <a:xfrm>
            <a:off x="4873725" y="3068317"/>
            <a:ext cx="2182832" cy="292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DD99B0-3AA5-1F88-3C05-FB198F870B1A}"/>
              </a:ext>
            </a:extLst>
          </p:cNvPr>
          <p:cNvCxnSpPr>
            <a:cxnSpLocks/>
          </p:cNvCxnSpPr>
          <p:nvPr/>
        </p:nvCxnSpPr>
        <p:spPr>
          <a:xfrm flipV="1">
            <a:off x="4873725" y="3359755"/>
            <a:ext cx="2182832" cy="85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36CB62-7069-25BB-5E7A-6A6CF36F654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873661" y="3728609"/>
            <a:ext cx="2182896" cy="12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026B64-71DA-03B5-3FAF-F7F26ECCFB8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900807" y="3728609"/>
            <a:ext cx="2155750" cy="48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C925792-0899-A489-7454-71A8AF89161F}"/>
              </a:ext>
            </a:extLst>
          </p:cNvPr>
          <p:cNvSpPr txBox="1"/>
          <p:nvPr/>
        </p:nvSpPr>
        <p:spPr>
          <a:xfrm>
            <a:off x="3733091" y="4950047"/>
            <a:ext cx="5960126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 데이터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피하는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데이터 베이스 구조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foreignKey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 두 테이블을 연결시킴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9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1011346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잠깐</a:t>
            </a:r>
            <a:r>
              <a:rPr lang="en-US" altLang="ko-KR" sz="3200" b="1" dirty="0">
                <a:solidFill>
                  <a:schemeClr val="accent2"/>
                </a:solidFill>
                <a:latin typeface="+mj-ea"/>
                <a:ea typeface="+mj-ea"/>
                <a:sym typeface="Arial"/>
              </a:rPr>
              <a:t>! </a:t>
            </a:r>
            <a:r>
              <a:rPr lang="ko-KR" altLang="en-US" sz="3200" b="1" dirty="0">
                <a:latin typeface="+mj-ea"/>
                <a:ea typeface="+mj-ea"/>
                <a:sym typeface="Arial"/>
              </a:rPr>
              <a:t>프로젝트 세팅 후 </a:t>
            </a:r>
            <a:r>
              <a:rPr lang="en-US" altLang="ko-KR" sz="3200" b="1" dirty="0" err="1">
                <a:latin typeface="+mj-ea"/>
                <a:ea typeface="+mj-ea"/>
                <a:sym typeface="Arial"/>
              </a:rPr>
              <a:t>css</a:t>
            </a:r>
            <a:r>
              <a:rPr lang="ko-KR" altLang="en-US" sz="3200" b="1" dirty="0">
                <a:latin typeface="+mj-ea"/>
                <a:ea typeface="+mj-ea"/>
                <a:sym typeface="Arial"/>
              </a:rPr>
              <a:t>가 잘 적용되지 않는다면</a:t>
            </a:r>
            <a:r>
              <a:rPr lang="en-US" altLang="ko-KR" sz="3200" b="1" dirty="0">
                <a:latin typeface="+mj-ea"/>
                <a:ea typeface="+mj-ea"/>
                <a:sym typeface="Arial"/>
              </a:rPr>
              <a:t>? </a:t>
            </a:r>
            <a:endParaRPr sz="3200" b="1" dirty="0"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Google Shape;121;p3">
            <a:extLst>
              <a:ext uri="{FF2B5EF4-FFF2-40B4-BE49-F238E27FC236}">
                <a16:creationId xmlns:a16="http://schemas.microsoft.com/office/drawing/2014/main" id="{AC77B0F3-7A84-76CB-A15B-B22E4618836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46C48-7FF9-55D3-B11E-117AC6D9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10" y="1689450"/>
            <a:ext cx="5108660" cy="2611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94F54-FD54-57F7-464D-588F8DA2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710" y="4676639"/>
            <a:ext cx="4660900" cy="168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4A859-B14A-E9D9-C171-F110DA0F04B6}"/>
              </a:ext>
            </a:extLst>
          </p:cNvPr>
          <p:cNvSpPr txBox="1"/>
          <p:nvPr/>
        </p:nvSpPr>
        <p:spPr>
          <a:xfrm>
            <a:off x="822960" y="1758885"/>
            <a:ext cx="4648200" cy="39064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 새로고침을 통해서 해결해보자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Mac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command + shift + r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Window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control + shift + r</a:t>
            </a:r>
          </a:p>
          <a:p>
            <a:pPr>
              <a:lnSpc>
                <a:spcPct val="150000"/>
              </a:lnSpc>
            </a:pPr>
            <a:r>
              <a:rPr lang="en-US" altLang="ko-Kore-KR" sz="2400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도구 창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열기 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새로고침을 오른쪽마우스로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클릭 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 새로고침</a:t>
            </a:r>
            <a:endParaRPr lang="en-US" altLang="ko-Kore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3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3251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장고로는 어떻게 인증과 인가를 구현할 수 있을까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1C5E169-E788-ACA9-486B-DF34D60A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22" y="3066664"/>
            <a:ext cx="5354987" cy="1679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D1B51-FFB6-5DAD-3D02-9A9E236B1CF5}"/>
              </a:ext>
            </a:extLst>
          </p:cNvPr>
          <p:cNvSpPr txBox="1"/>
          <p:nvPr/>
        </p:nvSpPr>
        <p:spPr>
          <a:xfrm>
            <a:off x="2536500" y="6310499"/>
            <a:ext cx="7882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참고자료</a:t>
            </a:r>
            <a:r>
              <a:rPr lang="en-US" altLang="ko-Kore-KR" dirty="0"/>
              <a:t>:</a:t>
            </a:r>
            <a:r>
              <a:rPr lang="ko-KR" altLang="en-US" dirty="0"/>
              <a:t> </a:t>
            </a:r>
            <a:r>
              <a:rPr lang="ko-Kore-KR" altLang="en-US" dirty="0"/>
              <a:t>https://docs.djangoproject.com/en/4.2/topics/auth/default/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51C49-F4B8-3D77-010B-227B6FC491D4}"/>
              </a:ext>
            </a:extLst>
          </p:cNvPr>
          <p:cNvSpPr txBox="1"/>
          <p:nvPr/>
        </p:nvSpPr>
        <p:spPr>
          <a:xfrm>
            <a:off x="1277438" y="2318780"/>
            <a:ext cx="4540975" cy="333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대부분의 프로젝트에서 필요로 하는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넓은 범위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일을 다룰 수 있도록 서비스를 발전시킴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확장과 커스터마이즈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제공한다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장고는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인증이랑 인가를 모두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인증과 인가는 다소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결합되어있기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때문에 모두 총칭해서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일반적으로 인증 시스템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이라고 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39ABC2D-6DB8-E916-9FEF-D52090247DF2}"/>
              </a:ext>
            </a:extLst>
          </p:cNvPr>
          <p:cNvSpPr/>
          <p:nvPr/>
        </p:nvSpPr>
        <p:spPr>
          <a:xfrm>
            <a:off x="3887236" y="1205422"/>
            <a:ext cx="4226454" cy="74764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6709E-B70D-FDD2-D4CD-500A4581045F}"/>
              </a:ext>
            </a:extLst>
          </p:cNvPr>
          <p:cNvSpPr txBox="1"/>
          <p:nvPr/>
        </p:nvSpPr>
        <p:spPr>
          <a:xfrm>
            <a:off x="4068595" y="1248236"/>
            <a:ext cx="42264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 system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94CEFFDB-8FF0-E6CF-F374-3E4D080A4A85}"/>
              </a:ext>
            </a:extLst>
          </p:cNvPr>
          <p:cNvSpPr txBox="1"/>
          <p:nvPr/>
        </p:nvSpPr>
        <p:spPr>
          <a:xfrm>
            <a:off x="12331234" y="-713263"/>
            <a:ext cx="564628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6" name="Google Shape;121;p3">
            <a:extLst>
              <a:ext uri="{FF2B5EF4-FFF2-40B4-BE49-F238E27FC236}">
                <a16:creationId xmlns:a16="http://schemas.microsoft.com/office/drawing/2014/main" id="{8EA4A297-A103-601D-C5DC-65327433CCBF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71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31ED87D-3E7D-C6B6-8CCB-BE7E0B959D5B}"/>
              </a:ext>
            </a:extLst>
          </p:cNvPr>
          <p:cNvSpPr/>
          <p:nvPr/>
        </p:nvSpPr>
        <p:spPr>
          <a:xfrm>
            <a:off x="2176526" y="1669279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1055005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</a:t>
            </a:r>
            <a:r>
              <a:rPr lang="en-US" altLang="ko-Kore-KR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contrib</a:t>
            </a:r>
            <a:endParaRPr lang="ko-Kore-KR" alt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AA8F4C-69AE-032D-F946-50C02151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97" y="3271290"/>
            <a:ext cx="4096749" cy="2688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C36EB-F3B4-A731-47B1-412E9A6CACE8}"/>
              </a:ext>
            </a:extLst>
          </p:cNvPr>
          <p:cNvSpPr txBox="1"/>
          <p:nvPr/>
        </p:nvSpPr>
        <p:spPr>
          <a:xfrm>
            <a:off x="5339514" y="1077370"/>
            <a:ext cx="6523905" cy="169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contribution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약자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장고가 개발자를 위해서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미리 제공해주는 패키지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admin, auth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 여러가지를 제공해준다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A4CDE-CEB8-E197-2EF1-2A55274B2BC7}"/>
              </a:ext>
            </a:extLst>
          </p:cNvPr>
          <p:cNvSpPr txBox="1"/>
          <p:nvPr/>
        </p:nvSpPr>
        <p:spPr>
          <a:xfrm>
            <a:off x="2354046" y="1765809"/>
            <a:ext cx="2353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</a:t>
            </a:r>
            <a:endParaRPr lang="ko-Kore-KR" altLang="en-US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1DDC94-79EF-139D-2BE8-05563B62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59" y="3154980"/>
            <a:ext cx="3463144" cy="2921473"/>
          </a:xfrm>
          <a:prstGeom prst="rect">
            <a:avLst/>
          </a:prstGeom>
        </p:spPr>
      </p:pic>
      <p:sp>
        <p:nvSpPr>
          <p:cNvPr id="18" name="Google Shape;121;p3">
            <a:extLst>
              <a:ext uri="{FF2B5EF4-FFF2-40B4-BE49-F238E27FC236}">
                <a16:creationId xmlns:a16="http://schemas.microsoft.com/office/drawing/2014/main" id="{4C29DB25-1CC9-C46F-1F23-E9166656B6F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35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22057E2-AB01-AE69-07E2-C28E215B1059}"/>
              </a:ext>
            </a:extLst>
          </p:cNvPr>
          <p:cNvSpPr/>
          <p:nvPr/>
        </p:nvSpPr>
        <p:spPr>
          <a:xfrm>
            <a:off x="396256" y="2330169"/>
            <a:ext cx="5619680" cy="3416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11A638-36E7-B423-8A5B-9D59127557F0}"/>
              </a:ext>
            </a:extLst>
          </p:cNvPr>
          <p:cNvSpPr/>
          <p:nvPr/>
        </p:nvSpPr>
        <p:spPr>
          <a:xfrm>
            <a:off x="6176066" y="2391087"/>
            <a:ext cx="5619679" cy="33553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40830-76D3-1E51-6BE3-49627B639863}"/>
              </a:ext>
            </a:extLst>
          </p:cNvPr>
          <p:cNvSpPr txBox="1"/>
          <p:nvPr/>
        </p:nvSpPr>
        <p:spPr>
          <a:xfrm>
            <a:off x="1599588" y="1608498"/>
            <a:ext cx="3213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9487E-8BE0-8931-F81A-B900A7B3EB05}"/>
              </a:ext>
            </a:extLst>
          </p:cNvPr>
          <p:cNvSpPr txBox="1"/>
          <p:nvPr/>
        </p:nvSpPr>
        <p:spPr>
          <a:xfrm>
            <a:off x="7791507" y="1608498"/>
            <a:ext cx="2464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django-allauth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AB569-5DE0-A64A-29A3-7876737BACD5}"/>
              </a:ext>
            </a:extLst>
          </p:cNvPr>
          <p:cNvSpPr txBox="1"/>
          <p:nvPr/>
        </p:nvSpPr>
        <p:spPr>
          <a:xfrm>
            <a:off x="484781" y="2809492"/>
            <a:ext cx="5465740" cy="22444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내장된 앱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username, password, email,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last_name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 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1BABC-B62D-BEDC-FE23-95D9410DEDE9}"/>
              </a:ext>
            </a:extLst>
          </p:cNvPr>
          <p:cNvSpPr txBox="1"/>
          <p:nvPr/>
        </p:nvSpPr>
        <p:spPr>
          <a:xfrm>
            <a:off x="6568332" y="3047251"/>
            <a:ext cx="4854173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장고에 따로 설치하여 진행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이메일 인증 기능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소셜 로그인 기능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목요일에 카카오 로그인을 하면서 배워보아요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348A2468-7B59-80E4-1945-8CFFE76AC30C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2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9578F-76A8-5B16-07C7-3015640CB5CC}"/>
              </a:ext>
            </a:extLst>
          </p:cNvPr>
          <p:cNvSpPr txBox="1"/>
          <p:nvPr/>
        </p:nvSpPr>
        <p:spPr>
          <a:xfrm>
            <a:off x="4181582" y="3061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26907-13BE-8481-317F-3EF7F576DD6C}"/>
              </a:ext>
            </a:extLst>
          </p:cNvPr>
          <p:cNvSpPr txBox="1"/>
          <p:nvPr/>
        </p:nvSpPr>
        <p:spPr>
          <a:xfrm>
            <a:off x="2989304" y="3355833"/>
            <a:ext cx="7840808" cy="33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 가능한 페이지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3.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글 작성자만 수정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삭제 권한 부여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D31FA886-0E5F-75DB-59FC-E8B51994EAC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A7FBA34-F479-6582-99F0-7AF57C6657BC}"/>
              </a:ext>
            </a:extLst>
          </p:cNvPr>
          <p:cNvSpPr/>
          <p:nvPr/>
        </p:nvSpPr>
        <p:spPr>
          <a:xfrm>
            <a:off x="4719921" y="1552884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3691-0500-043A-E4D5-487396884CB2}"/>
              </a:ext>
            </a:extLst>
          </p:cNvPr>
          <p:cNvSpPr txBox="1"/>
          <p:nvPr/>
        </p:nvSpPr>
        <p:spPr>
          <a:xfrm>
            <a:off x="5282292" y="1649414"/>
            <a:ext cx="1627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205AF-90B4-107C-6A7C-8846F632EEE6}"/>
              </a:ext>
            </a:extLst>
          </p:cNvPr>
          <p:cNvSpPr txBox="1"/>
          <p:nvPr/>
        </p:nvSpPr>
        <p:spPr>
          <a:xfrm>
            <a:off x="810660" y="254546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활용해서</a:t>
            </a:r>
            <a:r>
              <a:rPr lang="ko-KR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800" b="1" dirty="0">
              <a:solidFill>
                <a:schemeClr val="accent2">
                  <a:lumMod val="60000"/>
                  <a:lumOff val="4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46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024A2-7237-9579-2BA9-D5D73CE2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1889747"/>
            <a:ext cx="11172134" cy="3448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models.py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4C028865-793E-F038-EC10-E57658F2F82D}"/>
              </a:ext>
            </a:extLst>
          </p:cNvPr>
          <p:cNvSpPr txBox="1"/>
          <p:nvPr/>
        </p:nvSpPr>
        <p:spPr>
          <a:xfrm>
            <a:off x="484781" y="5585489"/>
            <a:ext cx="90353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Field: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username,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first_name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last_name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password, email…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412A0-E26E-2ECF-3A4F-36E790809460}"/>
              </a:ext>
            </a:extLst>
          </p:cNvPr>
          <p:cNvSpPr txBox="1"/>
          <p:nvPr/>
        </p:nvSpPr>
        <p:spPr>
          <a:xfrm>
            <a:off x="1785020" y="5954780"/>
            <a:ext cx="10796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https://github.com/toyo30/session11/commit/be163b3d0232f0184c803798a4b70c8b5601863b</a:t>
            </a:r>
            <a:endParaRPr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Google Shape;121;p3">
            <a:extLst>
              <a:ext uri="{FF2B5EF4-FFF2-40B4-BE49-F238E27FC236}">
                <a16:creationId xmlns:a16="http://schemas.microsoft.com/office/drawing/2014/main" id="{6CE10BDE-E3ED-0476-127F-60060D5F3E0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AF7AB5A3-25CD-513B-6119-4C0D0A771C6D}"/>
              </a:ext>
            </a:extLst>
          </p:cNvPr>
          <p:cNvSpPr txBox="1"/>
          <p:nvPr/>
        </p:nvSpPr>
        <p:spPr>
          <a:xfrm>
            <a:off x="7429500" y="4661815"/>
            <a:ext cx="569890" cy="2154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content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CFAA56B2-12B1-81A5-48AF-FFEC5EBB2F9C}"/>
              </a:ext>
            </a:extLst>
          </p:cNvPr>
          <p:cNvSpPr txBox="1"/>
          <p:nvPr/>
        </p:nvSpPr>
        <p:spPr>
          <a:xfrm>
            <a:off x="1866022" y="4661814"/>
            <a:ext cx="569890" cy="2154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content</a:t>
            </a:r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D32E4BC2-7169-4F39-F804-5551FDEFF155}"/>
              </a:ext>
            </a:extLst>
          </p:cNvPr>
          <p:cNvSpPr txBox="1"/>
          <p:nvPr/>
        </p:nvSpPr>
        <p:spPr>
          <a:xfrm>
            <a:off x="5940227" y="380629"/>
            <a:ext cx="472459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DB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추가할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필수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makemigrations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app</a:t>
            </a:r>
          </a:p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migrate app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50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models.py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349A74-0E6A-7B10-8487-492FCC42A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08" b="-770"/>
          <a:stretch/>
        </p:blipFill>
        <p:spPr>
          <a:xfrm>
            <a:off x="571751" y="3408701"/>
            <a:ext cx="2193105" cy="1510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D5D3EE-49E8-76D7-85F9-C8515743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386" y="2586913"/>
            <a:ext cx="4595866" cy="354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A48E1-5C64-BC93-3386-A6E2CE8F4E47}"/>
              </a:ext>
            </a:extLst>
          </p:cNvPr>
          <p:cNvSpPr txBox="1"/>
          <p:nvPr/>
        </p:nvSpPr>
        <p:spPr>
          <a:xfrm>
            <a:off x="1762118" y="1569824"/>
            <a:ext cx="633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from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django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contrib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models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import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User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8E849-FF5E-95EF-789C-3F335314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4904" b="1268"/>
          <a:stretch/>
        </p:blipFill>
        <p:spPr>
          <a:xfrm>
            <a:off x="8258509" y="3123572"/>
            <a:ext cx="3717663" cy="2470162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ADC2C88-B6BA-A96A-6967-70FD35F293FE}"/>
              </a:ext>
            </a:extLst>
          </p:cNvPr>
          <p:cNvSpPr/>
          <p:nvPr/>
        </p:nvSpPr>
        <p:spPr>
          <a:xfrm rot="8336383">
            <a:off x="7946335" y="1062621"/>
            <a:ext cx="695083" cy="4830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3AA99B54-E01B-B498-015C-6928D44E1AC4}"/>
              </a:ext>
            </a:extLst>
          </p:cNvPr>
          <p:cNvSpPr txBox="1"/>
          <p:nvPr/>
        </p:nvSpPr>
        <p:spPr>
          <a:xfrm>
            <a:off x="8776481" y="599710"/>
            <a:ext cx="295869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Window: control +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클릭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Mac: command +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클릭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0FC80B-6CA1-164E-12EC-99838430E3E0}"/>
              </a:ext>
            </a:extLst>
          </p:cNvPr>
          <p:cNvCxnSpPr/>
          <p:nvPr/>
        </p:nvCxnSpPr>
        <p:spPr>
          <a:xfrm>
            <a:off x="7176886" y="1900159"/>
            <a:ext cx="64880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21;p3">
            <a:extLst>
              <a:ext uri="{FF2B5EF4-FFF2-40B4-BE49-F238E27FC236}">
                <a16:creationId xmlns:a16="http://schemas.microsoft.com/office/drawing/2014/main" id="{DF094B04-F469-F519-B4A3-AD475EB1640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50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D76B02-7B89-7845-13E4-7860CB5B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1849436"/>
            <a:ext cx="10734285" cy="3501249"/>
          </a:xfrm>
          <a:prstGeom prst="rect">
            <a:avLst/>
          </a:prstGeom>
        </p:spPr>
      </p:pic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C0C8BF13-1444-A9F0-BED3-7C23E063FC4C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51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A48E1-5C64-BC93-3386-A6E2CE8F4E47}"/>
              </a:ext>
            </a:extLst>
          </p:cNvPr>
          <p:cNvSpPr txBox="1"/>
          <p:nvPr/>
        </p:nvSpPr>
        <p:spPr>
          <a:xfrm>
            <a:off x="396256" y="2075443"/>
            <a:ext cx="633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from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django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contrib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models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</a:t>
            </a:r>
            <a:r>
              <a:rPr lang="en-US" altLang="ko-Kore-KR" b="0" i="1" dirty="0">
                <a:solidFill>
                  <a:srgbClr val="89DDFF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import</a:t>
            </a:r>
            <a:r>
              <a:rPr lang="en-US" altLang="ko-Kore-KR" b="0" dirty="0">
                <a:solidFill>
                  <a:srgbClr val="A6ACCD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70AEE-D892-80D5-53CE-F6C61C9454A1}"/>
              </a:ext>
            </a:extLst>
          </p:cNvPr>
          <p:cNvSpPr txBox="1"/>
          <p:nvPr/>
        </p:nvSpPr>
        <p:spPr>
          <a:xfrm>
            <a:off x="440518" y="2897478"/>
            <a:ext cx="89071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US" altLang="ko-Kore-KR" i="1" dirty="0">
                <a:solidFill>
                  <a:srgbClr val="89DDFF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username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['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’]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password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['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’]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create_user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home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’)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render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signup.html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CFBC5857-FE63-4C4B-5374-6781CAD89117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0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440518" y="1507315"/>
            <a:ext cx="105387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5812AD-2C09-AEE0-E25D-56CD47C2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1896781"/>
            <a:ext cx="10984604" cy="3064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65B1C-BC37-2FAD-2594-27630B0DBDC6}"/>
              </a:ext>
            </a:extLst>
          </p:cNvPr>
          <p:cNvSpPr txBox="1"/>
          <p:nvPr/>
        </p:nvSpPr>
        <p:spPr>
          <a:xfrm>
            <a:off x="484781" y="5350685"/>
            <a:ext cx="940289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registration/signup/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views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signup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"),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F5F4CE11-EC00-B299-A598-C469727B647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15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66BE5CA-F863-A15B-F4FE-9FB212ABD514}"/>
              </a:ext>
            </a:extLst>
          </p:cNvPr>
          <p:cNvSpPr/>
          <p:nvPr/>
        </p:nvSpPr>
        <p:spPr>
          <a:xfrm>
            <a:off x="7249097" y="661026"/>
            <a:ext cx="4583017" cy="4322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D641E6-BD32-89F8-FFB9-8BCBD7CD9732}"/>
              </a:ext>
            </a:extLst>
          </p:cNvPr>
          <p:cNvSpPr/>
          <p:nvPr/>
        </p:nvSpPr>
        <p:spPr>
          <a:xfrm>
            <a:off x="710106" y="1814830"/>
            <a:ext cx="6139872" cy="4366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4" name="Google Shape;94;p2"/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10CC5B8C-5D10-5666-9EC9-8427E9D6AD94}"/>
              </a:ext>
            </a:extLst>
          </p:cNvPr>
          <p:cNvSpPr txBox="1"/>
          <p:nvPr/>
        </p:nvSpPr>
        <p:spPr>
          <a:xfrm>
            <a:off x="627145" y="1093305"/>
            <a:ext cx="39401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1:N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구조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질의응답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F9F25-3E5E-0289-8BE9-F05C691905E2}"/>
              </a:ext>
            </a:extLst>
          </p:cNvPr>
          <p:cNvSpPr txBox="1"/>
          <p:nvPr/>
        </p:nvSpPr>
        <p:spPr>
          <a:xfrm>
            <a:off x="8044875" y="662418"/>
            <a:ext cx="37872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related_name</a:t>
            </a:r>
            <a:r>
              <a:rPr lang="ko-KR" altLang="en-US" sz="2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질문</a:t>
            </a:r>
            <a:endParaRPr lang="ko-Kore-KR" altLang="en-US" sz="2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0E54B-75A1-C284-49B9-3FFAE624610A}"/>
              </a:ext>
            </a:extLst>
          </p:cNvPr>
          <p:cNvSpPr txBox="1"/>
          <p:nvPr/>
        </p:nvSpPr>
        <p:spPr>
          <a:xfrm>
            <a:off x="861770" y="2210764"/>
            <a:ext cx="56112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models</a:t>
            </a: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CharField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max_length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content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TextField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__str__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Comment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ForeignKey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on_delete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CASCADE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related_name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2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comments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＇)</a:t>
            </a:r>
            <a:r>
              <a:rPr lang="ko-KR" altLang="en-US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content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TextField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b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ore-KR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__str__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2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altLang="ko-Kore-KR" sz="12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ore-KR" sz="1200" b="0" dirty="0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i="1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altLang="ko-Kore-KR" sz="12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200" b="0" dirty="0" err="1">
                <a:solidFill>
                  <a:srgbClr val="EEFFFF"/>
                </a:solidFill>
                <a:effectLst/>
                <a:latin typeface="Menlo" panose="020B0609030804020204" pitchFamily="49" charset="0"/>
              </a:rPr>
              <a:t>title</a:t>
            </a:r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200" dirty="0">
              <a:solidFill>
                <a:srgbClr val="EEFFFF"/>
              </a:solidFill>
              <a:latin typeface="Menlo" panose="020B0609030804020204" pitchFamily="49" charset="0"/>
            </a:endParaRPr>
          </a:p>
          <a:p>
            <a:endParaRPr lang="en-US" altLang="ko-Kore-KR" sz="1200" b="0" dirty="0">
              <a:solidFill>
                <a:srgbClr val="EE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15B4D-DABD-6974-E416-8675CB97C369}"/>
              </a:ext>
            </a:extLst>
          </p:cNvPr>
          <p:cNvSpPr txBox="1"/>
          <p:nvPr/>
        </p:nvSpPr>
        <p:spPr>
          <a:xfrm>
            <a:off x="7249096" y="2562397"/>
            <a:ext cx="4287882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연결된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가져오려면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Comment.post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가져오게 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C10DA9F-C328-3731-0E0F-515FFBFAE814}"/>
              </a:ext>
            </a:extLst>
          </p:cNvPr>
          <p:cNvSpPr/>
          <p:nvPr/>
        </p:nvSpPr>
        <p:spPr>
          <a:xfrm>
            <a:off x="7249096" y="1978597"/>
            <a:ext cx="1432195" cy="4308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34796-FC0A-E7C2-77F2-F227485D54FF}"/>
              </a:ext>
            </a:extLst>
          </p:cNvPr>
          <p:cNvSpPr txBox="1"/>
          <p:nvPr/>
        </p:nvSpPr>
        <p:spPr>
          <a:xfrm>
            <a:off x="7320705" y="1936171"/>
            <a:ext cx="1288976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EF7A5-5E95-BCFE-649C-A66D7CA553B1}"/>
              </a:ext>
            </a:extLst>
          </p:cNvPr>
          <p:cNvSpPr txBox="1"/>
          <p:nvPr/>
        </p:nvSpPr>
        <p:spPr>
          <a:xfrm>
            <a:off x="7249096" y="1367406"/>
            <a:ext cx="37872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2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Post.comments.all</a:t>
            </a:r>
            <a:r>
              <a:rPr lang="en-US" altLang="ko-KR" sz="22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sz="2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8883F-D4F3-0CE3-5587-29235036E90A}"/>
              </a:ext>
            </a:extLst>
          </p:cNvPr>
          <p:cNvSpPr txBox="1"/>
          <p:nvPr/>
        </p:nvSpPr>
        <p:spPr>
          <a:xfrm>
            <a:off x="7249095" y="4632466"/>
            <a:ext cx="4858441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연결된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가져오려면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related_name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지정한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comments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접근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연결된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여러개의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쿼리셋을 가져옴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222EE08-0521-C799-88DA-D206F89898AA}"/>
              </a:ext>
            </a:extLst>
          </p:cNvPr>
          <p:cNvSpPr/>
          <p:nvPr/>
        </p:nvSpPr>
        <p:spPr>
          <a:xfrm>
            <a:off x="7249096" y="4048666"/>
            <a:ext cx="1123723" cy="4308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C73A1-357C-137D-E754-F16CAE1E1264}"/>
              </a:ext>
            </a:extLst>
          </p:cNvPr>
          <p:cNvSpPr txBox="1"/>
          <p:nvPr/>
        </p:nvSpPr>
        <p:spPr>
          <a:xfrm>
            <a:off x="7450153" y="4006240"/>
            <a:ext cx="7216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A76F5B77-1CB9-593F-8ED3-5381086B75AD}"/>
              </a:ext>
            </a:extLst>
          </p:cNvPr>
          <p:cNvCxnSpPr>
            <a:cxnSpLocks/>
          </p:cNvCxnSpPr>
          <p:nvPr/>
        </p:nvCxnSpPr>
        <p:spPr>
          <a:xfrm>
            <a:off x="3327094" y="4739455"/>
            <a:ext cx="3922001" cy="58169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90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우리 회원가입 로직의 문제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D76B02-7B89-7845-13E4-7860CB5B9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48"/>
          <a:stretch/>
        </p:blipFill>
        <p:spPr>
          <a:xfrm>
            <a:off x="396256" y="1872034"/>
            <a:ext cx="5265429" cy="3501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DD102-5C77-96FA-CA7C-32EE817A5B85}"/>
              </a:ext>
            </a:extLst>
          </p:cNvPr>
          <p:cNvSpPr txBox="1"/>
          <p:nvPr/>
        </p:nvSpPr>
        <p:spPr>
          <a:xfrm>
            <a:off x="6096000" y="1695614"/>
            <a:ext cx="56770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Username(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중복되더라도 생성해주네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??!</a:t>
            </a:r>
          </a:p>
          <a:p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이러면 안 </a:t>
            </a:r>
            <a:r>
              <a:rPr lang="ko-KR" altLang="en-US" sz="2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되잖아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endParaRPr lang="en-US" altLang="ko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중복이 있으면 에러를 띄워주고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없으면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</a:t>
            </a:r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생성해보자</a:t>
            </a:r>
            <a:r>
              <a:rPr lang="en-US" altLang="ko-KR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F410413C-1546-7F38-EE4F-A8445D3BA980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53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우리 회원가입 로직의 문제 해결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3DCC-6057-8902-F86F-1C08D69D1B11}"/>
              </a:ext>
            </a:extLst>
          </p:cNvPr>
          <p:cNvSpPr txBox="1"/>
          <p:nvPr/>
        </p:nvSpPr>
        <p:spPr>
          <a:xfrm>
            <a:off x="627144" y="186847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9F984C-8713-0957-A7DA-C55C02A1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1" y="2357609"/>
            <a:ext cx="7772400" cy="2262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49CFEB-514D-E04B-F695-1C78E187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11" y="2895129"/>
            <a:ext cx="2853445" cy="1067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06898-C962-9750-2510-A7BEB1C686F2}"/>
              </a:ext>
            </a:extLst>
          </p:cNvPr>
          <p:cNvSpPr txBox="1"/>
          <p:nvPr/>
        </p:nvSpPr>
        <p:spPr>
          <a:xfrm>
            <a:off x="8652681" y="1868475"/>
            <a:ext cx="299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registration/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Google Shape;96;p2">
            <a:hlinkClick r:id="rId5"/>
            <a:extLst>
              <a:ext uri="{FF2B5EF4-FFF2-40B4-BE49-F238E27FC236}">
                <a16:creationId xmlns:a16="http://schemas.microsoft.com/office/drawing/2014/main" id="{DD5053A1-4B9F-394E-D168-564A0C4935B5}"/>
              </a:ext>
            </a:extLst>
          </p:cNvPr>
          <p:cNvSpPr txBox="1"/>
          <p:nvPr/>
        </p:nvSpPr>
        <p:spPr>
          <a:xfrm>
            <a:off x="8711411" y="5782905"/>
            <a:ext cx="25566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Git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sym typeface="Arial"/>
              </a:rPr>
              <a:t>으로 바로가기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06CD2-1CE1-6040-4910-4A47C0942A7B}"/>
              </a:ext>
            </a:extLst>
          </p:cNvPr>
          <p:cNvSpPr txBox="1"/>
          <p:nvPr/>
        </p:nvSpPr>
        <p:spPr>
          <a:xfrm>
            <a:off x="604451" y="4880898"/>
            <a:ext cx="93853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filter() : </a:t>
            </a:r>
            <a:r>
              <a:rPr lang="ko-KR" altLang="en-US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쿼리셋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반환</a:t>
            </a:r>
            <a:b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쿼리셋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데이터베이스에서 전달받은 모델의 객체 목록 </a:t>
            </a:r>
          </a:p>
          <a:p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보낸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모델에 이미 있다면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객체가 포함된 쿼리셋을 반환합니다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len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ore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exsit</a:t>
            </a: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_user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&gt; 0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있다 </a:t>
            </a:r>
          </a:p>
          <a:p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len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ore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exsit</a:t>
            </a: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_user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= 0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중복되는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username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없다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Google Shape;121;p3">
            <a:extLst>
              <a:ext uri="{FF2B5EF4-FFF2-40B4-BE49-F238E27FC236}">
                <a16:creationId xmlns:a16="http://schemas.microsoft.com/office/drawing/2014/main" id="{2428F80F-CB24-43B4-3E2C-5A761D1DDF36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76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과정 설명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3DCC-6057-8902-F86F-1C08D69D1B11}"/>
              </a:ext>
            </a:extLst>
          </p:cNvPr>
          <p:cNvSpPr txBox="1"/>
          <p:nvPr/>
        </p:nvSpPr>
        <p:spPr>
          <a:xfrm>
            <a:off x="979340" y="168927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(request,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BC485-B98F-1B2D-A6F3-0FC0B739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8" y="2206483"/>
            <a:ext cx="4630031" cy="34657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75E967-C5D6-34FB-8B9F-3B79B0C39EDE}"/>
              </a:ext>
            </a:extLst>
          </p:cNvPr>
          <p:cNvSpPr txBox="1"/>
          <p:nvPr/>
        </p:nvSpPr>
        <p:spPr>
          <a:xfrm>
            <a:off x="6357413" y="2470781"/>
            <a:ext cx="4962477" cy="285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제공하는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login()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 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login(request, User</a:t>
            </a:r>
            <a:r>
              <a:rPr lang="ko-KR" altLang="en-US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sz="14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 정보를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session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만약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login()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통해 유저 정보를 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session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저장하지 않는다면 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</a:p>
          <a:p>
            <a:pPr marL="285750" indent="-285750">
              <a:lnSpc>
                <a:spcPct val="200000"/>
              </a:lnSpc>
              <a:buFont typeface="Symbol" pitchFamily="2" charset="2"/>
              <a:buChar char="Þ"/>
            </a:pP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 이동할 때마다 로그인을 해야 합니다</a:t>
            </a:r>
            <a:r>
              <a:rPr lang="en-US" altLang="ko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ore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ession: </a:t>
            </a:r>
            <a:r>
              <a:rPr lang="ko-Kore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쉽게 말하면</a:t>
            </a:r>
            <a:r>
              <a:rPr lang="en-US" altLang="ko-Kore-KR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시간 동안 유지되는 저장소 </a:t>
            </a:r>
            <a:endParaRPr lang="en-US" altLang="ko-KR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endParaRPr lang="ko-KR" altLang="en-US" sz="14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2798E427-5C58-8D46-A81E-AF4436E99CA8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7900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: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실습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F5F4CE11-EC00-B299-A598-C469727B647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77D44-291C-C3C0-840D-189D407B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09" b="729"/>
          <a:stretch/>
        </p:blipFill>
        <p:spPr>
          <a:xfrm>
            <a:off x="1864497" y="2412333"/>
            <a:ext cx="4231503" cy="392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0CD5F7-D23C-FE3C-48FE-8BF87ABE0E63}"/>
              </a:ext>
            </a:extLst>
          </p:cNvPr>
          <p:cNvSpPr txBox="1"/>
          <p:nvPr/>
        </p:nvSpPr>
        <p:spPr>
          <a:xfrm>
            <a:off x="484781" y="1646163"/>
            <a:ext cx="4416403" cy="224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이 페이지가 나오면 성공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!</a:t>
            </a:r>
            <a:endParaRPr lang="ko-KR" alt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B752-CB96-63F3-BA5F-C9B55BCCFCD6}"/>
              </a:ext>
            </a:extLst>
          </p:cNvPr>
          <p:cNvSpPr txBox="1"/>
          <p:nvPr/>
        </p:nvSpPr>
        <p:spPr>
          <a:xfrm>
            <a:off x="3954597" y="1828467"/>
            <a:ext cx="469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http://127.0.0.1:8000/registration/signup/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EA24946-7026-A5CA-ECC8-071E9E431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19" y="2412333"/>
            <a:ext cx="2399442" cy="41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55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1BA8E-484D-1094-239E-906102A323CF}"/>
              </a:ext>
            </a:extLst>
          </p:cNvPr>
          <p:cNvSpPr txBox="1"/>
          <p:nvPr/>
        </p:nvSpPr>
        <p:spPr>
          <a:xfrm>
            <a:off x="484781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E6B74-7E22-378C-4A58-E5B56F13ED99}"/>
              </a:ext>
            </a:extLst>
          </p:cNvPr>
          <p:cNvSpPr txBox="1"/>
          <p:nvPr/>
        </p:nvSpPr>
        <p:spPr>
          <a:xfrm>
            <a:off x="510360" y="471695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effectLst/>
                <a:latin typeface="ArialMT"/>
              </a:rPr>
              <a:t>authenticate() : 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인증 함수</a:t>
            </a:r>
            <a:r>
              <a:rPr lang="en-US" altLang="ko-KR" sz="1400" dirty="0">
                <a:effectLst/>
                <a:latin typeface="ArialMT"/>
              </a:rPr>
              <a:t>.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자격 증명이 유효한 경우 </a:t>
            </a:r>
            <a:r>
              <a:rPr lang="en-US" altLang="ko-Kore-KR" sz="1400" dirty="0">
                <a:effectLst/>
                <a:latin typeface="ArialMT"/>
              </a:rPr>
              <a:t>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객체를</a:t>
            </a:r>
            <a:r>
              <a:rPr lang="en-US" altLang="ko-KR" sz="1400" dirty="0">
                <a:effectLst/>
                <a:latin typeface="ArialMT"/>
              </a:rPr>
              <a:t>,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그렇지 않은 경우 </a:t>
            </a:r>
            <a:r>
              <a:rPr lang="en-US" altLang="ko-Kore-KR" sz="1400" dirty="0">
                <a:effectLst/>
                <a:latin typeface="ArialMT"/>
              </a:rPr>
              <a:t>None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반환합니다</a:t>
            </a:r>
            <a:r>
              <a:rPr lang="en-US" altLang="ko-KR" sz="1400" dirty="0">
                <a:effectLst/>
                <a:latin typeface="ArialMT"/>
              </a:rPr>
              <a:t>. </a:t>
            </a:r>
          </a:p>
          <a:p>
            <a:r>
              <a:rPr lang="en-US" altLang="ko-Kore-KR" sz="1400" dirty="0">
                <a:effectLst/>
                <a:latin typeface="ArialMT"/>
              </a:rPr>
              <a:t>User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객체를 반환하면 </a:t>
            </a:r>
            <a:r>
              <a:rPr lang="en-US" altLang="ko-KR" sz="1400" dirty="0">
                <a:effectLst/>
                <a:latin typeface="ArialMT"/>
              </a:rPr>
              <a:t>=&gt; </a:t>
            </a:r>
            <a:r>
              <a:rPr lang="en-US" altLang="ko-Kore-KR" sz="1400" dirty="0">
                <a:effectLst/>
                <a:latin typeface="ArialMT"/>
              </a:rPr>
              <a:t>login()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사용하여 유저의 정보를 </a:t>
            </a:r>
            <a:r>
              <a:rPr lang="en-US" altLang="ko-Kore-KR" sz="1400" dirty="0">
                <a:effectLst/>
                <a:latin typeface="ArialMT"/>
              </a:rPr>
              <a:t>session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 저장하자</a:t>
            </a:r>
            <a:r>
              <a:rPr lang="en-US" altLang="ko-KR" sz="1400" dirty="0">
                <a:effectLst/>
                <a:latin typeface="ArialMT"/>
              </a:rPr>
              <a:t>.</a:t>
            </a:r>
            <a:br>
              <a:rPr lang="en-US" altLang="ko-KR" sz="1400" dirty="0">
                <a:effectLst/>
                <a:latin typeface="ArialMT"/>
              </a:rPr>
            </a:br>
            <a:r>
              <a:rPr lang="en-US" altLang="ko-Kore-KR" sz="1400" dirty="0">
                <a:effectLst/>
                <a:latin typeface="ArialMT"/>
              </a:rPr>
              <a:t>None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반환하면 </a:t>
            </a:r>
            <a:r>
              <a:rPr lang="en-US" altLang="ko-KR" sz="1400" dirty="0">
                <a:effectLst/>
                <a:latin typeface="ArialMT"/>
              </a:rPr>
              <a:t>=&gt;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에러메시지를 생성하자</a:t>
            </a:r>
            <a:r>
              <a:rPr lang="en-US" altLang="ko-KR" sz="1400" dirty="0">
                <a:effectLst/>
                <a:latin typeface="ArialMT"/>
              </a:rPr>
              <a:t>. </a:t>
            </a:r>
            <a:endParaRPr lang="ko-KR" altLang="en-US" sz="1400" dirty="0">
              <a:effectLst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CB3B25-4B21-0A2A-DE03-D24E20C2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96" y="2475501"/>
            <a:ext cx="34671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E26814-52D9-BE78-15C3-7B79671899E1}"/>
              </a:ext>
            </a:extLst>
          </p:cNvPr>
          <p:cNvSpPr txBox="1"/>
          <p:nvPr/>
        </p:nvSpPr>
        <p:spPr>
          <a:xfrm>
            <a:off x="6788729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5A0C7-8EA1-FFC6-3F2B-0F9963B1BCAA}"/>
              </a:ext>
            </a:extLst>
          </p:cNvPr>
          <p:cNvSpPr txBox="1"/>
          <p:nvPr/>
        </p:nvSpPr>
        <p:spPr>
          <a:xfrm>
            <a:off x="7357533" y="5121530"/>
            <a:ext cx="454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https://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github.com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4"/>
              </a:rPr>
              <a:t>/toyo30/session11/commit/c88475faeb2f0f99939dc148af18bb16e136ec50</a:t>
            </a:r>
            <a:endParaRPr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CFB2F8-5535-1A22-5449-836F8A77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4" y="2375292"/>
            <a:ext cx="5130800" cy="1803400"/>
          </a:xfrm>
          <a:prstGeom prst="rect">
            <a:avLst/>
          </a:prstGeom>
        </p:spPr>
      </p:pic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78214449-3D43-0235-5650-A16F96E85D16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69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Authentication(</a:t>
            </a: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인증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로그아웃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회원가입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/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/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로그아웃 헤더에서 구현하기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1BA8E-484D-1094-239E-906102A323CF}"/>
              </a:ext>
            </a:extLst>
          </p:cNvPr>
          <p:cNvSpPr txBox="1"/>
          <p:nvPr/>
        </p:nvSpPr>
        <p:spPr>
          <a:xfrm>
            <a:off x="484781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26814-52D9-BE78-15C3-7B79671899E1}"/>
              </a:ext>
            </a:extLst>
          </p:cNvPr>
          <p:cNvSpPr txBox="1"/>
          <p:nvPr/>
        </p:nvSpPr>
        <p:spPr>
          <a:xfrm>
            <a:off x="6788729" y="17570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Urls.py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5A0C7-8EA1-FFC6-3F2B-0F9963B1BCAA}"/>
              </a:ext>
            </a:extLst>
          </p:cNvPr>
          <p:cNvSpPr txBox="1"/>
          <p:nvPr/>
        </p:nvSpPr>
        <p:spPr>
          <a:xfrm>
            <a:off x="7285818" y="5281749"/>
            <a:ext cx="454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https://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github.com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  <a:hlinkClick r:id="rId3"/>
              </a:rPr>
              <a:t>/toyo30/session11/commit/5c42c3d253eb5598c153521a3749395bef00f9ff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FA0A6-5DA5-712C-CC82-E951DFF48C79}"/>
              </a:ext>
            </a:extLst>
          </p:cNvPr>
          <p:cNvSpPr txBox="1"/>
          <p:nvPr/>
        </p:nvSpPr>
        <p:spPr>
          <a:xfrm>
            <a:off x="440518" y="2359396"/>
            <a:ext cx="503048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auth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login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en-US" altLang="ko-Kore-KR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home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111B6-FEE1-6E22-FE13-8B741E687508}"/>
              </a:ext>
            </a:extLst>
          </p:cNvPr>
          <p:cNvSpPr txBox="1"/>
          <p:nvPr/>
        </p:nvSpPr>
        <p:spPr>
          <a:xfrm>
            <a:off x="5651500" y="2540168"/>
            <a:ext cx="644313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US" altLang="ko-Kore-KR" sz="14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registration/logout/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views</a:t>
            </a:r>
            <a:r>
              <a:rPr lang="en-US" altLang="ko-Kore-KR" sz="14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4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logout</a:t>
            </a:r>
            <a:r>
              <a:rPr lang="en-US" altLang="ko-Kore-KR" sz="14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"),</a:t>
            </a:r>
            <a:endParaRPr lang="en-US" altLang="ko-Kore-KR" sz="14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FDE9B-FB08-ED1A-856D-96FBD11156E7}"/>
              </a:ext>
            </a:extLst>
          </p:cNvPr>
          <p:cNvSpPr txBox="1"/>
          <p:nvPr/>
        </p:nvSpPr>
        <p:spPr>
          <a:xfrm>
            <a:off x="440518" y="364072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ase.html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A8015-29E4-AC04-082F-B188CFF7B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8" y="4229035"/>
            <a:ext cx="684530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C5D28-879A-B83F-18CC-C169210A6F71}"/>
              </a:ext>
            </a:extLst>
          </p:cNvPr>
          <p:cNvSpPr txBox="1"/>
          <p:nvPr/>
        </p:nvSpPr>
        <p:spPr>
          <a:xfrm>
            <a:off x="359583" y="5835747"/>
            <a:ext cx="943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>
                <a:solidFill>
                  <a:srgbClr val="0260BF"/>
                </a:solidFill>
                <a:effectLst/>
                <a:latin typeface="ArialMT"/>
                <a:hlinkClick r:id="rId5"/>
              </a:rPr>
              <a:t>https://docs.djangoproject.com/en</a:t>
            </a:r>
            <a:r>
              <a:rPr lang="en-US" altLang="ko-Kore-KR" sz="1800" dirty="0">
                <a:solidFill>
                  <a:srgbClr val="0260BF"/>
                </a:solidFill>
                <a:effectLst/>
                <a:latin typeface="ArialMT"/>
              </a:rPr>
              <a:t>	4.0/topics/auth/default/# </a:t>
            </a:r>
            <a:endParaRPr lang="en-US" altLang="ko-Kore-KR" dirty="0">
              <a:effectLst/>
            </a:endParaRPr>
          </a:p>
        </p:txBody>
      </p:sp>
      <p:sp>
        <p:nvSpPr>
          <p:cNvPr id="15" name="Google Shape;121;p3">
            <a:extLst>
              <a:ext uri="{FF2B5EF4-FFF2-40B4-BE49-F238E27FC236}">
                <a16:creationId xmlns:a16="http://schemas.microsoft.com/office/drawing/2014/main" id="{E9A5BF9F-9169-B1C5-47DA-615BCDB325B9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40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8025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Django.contrib.auth</a:t>
            </a:r>
            <a:endParaRPr lang="en-US" altLang="ko-Kore-KR"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0ACC539D-3E35-EB01-9BEF-87AF3EAC0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9578F-76A8-5B16-07C7-3015640CB5CC}"/>
              </a:ext>
            </a:extLst>
          </p:cNvPr>
          <p:cNvSpPr txBox="1"/>
          <p:nvPr/>
        </p:nvSpPr>
        <p:spPr>
          <a:xfrm>
            <a:off x="4181582" y="3061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B6118B-4E2A-7AAE-360E-98867C6F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60" y="1860912"/>
            <a:ext cx="6056384" cy="346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EB910-1358-D2CD-7EE9-078804CF0FE1}"/>
              </a:ext>
            </a:extLst>
          </p:cNvPr>
          <p:cNvSpPr txBox="1"/>
          <p:nvPr/>
        </p:nvSpPr>
        <p:spPr>
          <a:xfrm>
            <a:off x="5739360" y="1985054"/>
            <a:ext cx="397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</a:t>
            </a:r>
            <a:r>
              <a:rPr lang="en-US" altLang="ko-Kore-KR" sz="2400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contrib</a:t>
            </a:r>
            <a:r>
              <a:rPr lang="en-US" altLang="ko-Kore-KR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US" altLang="ko-Kore-KR" sz="2400" dirty="0" err="1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</a:t>
            </a:r>
            <a:r>
              <a:rPr lang="en-US" altLang="ko-Kore-KR" dirty="0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야 고맙다</a:t>
            </a:r>
            <a:endParaRPr lang="en-US" altLang="ko-Kore-KR" dirty="0">
              <a:solidFill>
                <a:schemeClr val="bg1"/>
              </a:solidFill>
              <a:highlight>
                <a:srgbClr val="000000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Google Shape;121;p3">
            <a:extLst>
              <a:ext uri="{FF2B5EF4-FFF2-40B4-BE49-F238E27FC236}">
                <a16:creationId xmlns:a16="http://schemas.microsoft.com/office/drawing/2014/main" id="{D31FA886-0E5F-75DB-59FC-E8B51994EAC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42A04-D6C7-65CF-44C9-357CDAE9EF3F}"/>
              </a:ext>
            </a:extLst>
          </p:cNvPr>
          <p:cNvSpPr txBox="1"/>
          <p:nvPr/>
        </p:nvSpPr>
        <p:spPr>
          <a:xfrm>
            <a:off x="1936171" y="1615722"/>
            <a:ext cx="189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쉬는 시간</a:t>
            </a:r>
            <a:r>
              <a:rPr lang="en-US" altLang="ko-Kore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E3D6A-7ACD-1B31-991B-D26980FE7AFC}"/>
              </a:ext>
            </a:extLst>
          </p:cNvPr>
          <p:cNvSpPr txBox="1"/>
          <p:nvPr/>
        </p:nvSpPr>
        <p:spPr>
          <a:xfrm>
            <a:off x="562589" y="2446719"/>
            <a:ext cx="4643764" cy="3906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r>
              <a:rPr lang="en-US" altLang="ko-KR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400" b="1" strike="sngStrike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lang="en-US" altLang="ko-KR" sz="2400" b="1" strike="sngStrike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navbar,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 가능한 페이지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삭제 권한 부여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4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89AC74-E23E-E954-823B-37970B37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66" y="2142212"/>
            <a:ext cx="4383660" cy="4223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EF3F0-D900-2187-DF46-736956EF91E4}"/>
              </a:ext>
            </a:extLst>
          </p:cNvPr>
          <p:cNvSpPr txBox="1"/>
          <p:nvPr/>
        </p:nvSpPr>
        <p:spPr>
          <a:xfrm>
            <a:off x="4371129" y="1556088"/>
            <a:ext cx="702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로그인을 했는데도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버튼과 회원가입 버튼이 있다고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E1AD1-11AD-1ABD-6914-9B3953863A9D}"/>
              </a:ext>
            </a:extLst>
          </p:cNvPr>
          <p:cNvSpPr txBox="1"/>
          <p:nvPr/>
        </p:nvSpPr>
        <p:spPr>
          <a:xfrm>
            <a:off x="1938260" y="3591581"/>
            <a:ext cx="3143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보이는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  <a:p>
            <a:r>
              <a:rPr lang="ko-Kore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제작하러 </a:t>
            </a:r>
            <a:r>
              <a:rPr lang="en-US" altLang="ko-Kore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go!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4164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9A0467-EAB1-8CE2-8782-C99BF797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1" y="2402540"/>
            <a:ext cx="10861589" cy="2643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2CECA-0478-230C-0113-E3ECF41086E1}"/>
              </a:ext>
            </a:extLst>
          </p:cNvPr>
          <p:cNvSpPr txBox="1"/>
          <p:nvPr/>
        </p:nvSpPr>
        <p:spPr>
          <a:xfrm>
            <a:off x="562310" y="193630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r>
              <a:rPr lang="en-US" altLang="ko-KR" sz="1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ase.html</a:t>
            </a:r>
            <a:endParaRPr lang="en-US" altLang="ko-KR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827C-2D01-A651-5BAA-2302D7766774}"/>
              </a:ext>
            </a:extLst>
          </p:cNvPr>
          <p:cNvSpPr txBox="1"/>
          <p:nvPr/>
        </p:nvSpPr>
        <p:spPr>
          <a:xfrm>
            <a:off x="5509588" y="548215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4"/>
              </a:rPr>
              <a:t>https://github.com/toyo30/session11/commit/76fd30f59410ffaf3a1223c7a6ba8a93a1c634be</a:t>
            </a:r>
            <a:endParaRPr lang="ko-Kore-KR" altLang="en-US" dirty="0"/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766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다르게 보이는 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navbar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287-F4A3-2DA9-B819-B8D45DFBFC5E}"/>
              </a:ext>
            </a:extLst>
          </p:cNvPr>
          <p:cNvSpPr txBox="1"/>
          <p:nvPr/>
        </p:nvSpPr>
        <p:spPr>
          <a:xfrm>
            <a:off x="957747" y="2552988"/>
            <a:ext cx="8096765" cy="37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템플릿에서 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사용하기 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뷰함수에서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전달하지 않아도 </a:t>
            </a: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기능으로 인해 템플릿에서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사용할 수 있다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사용자가 인증되었는지 여부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로그인한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true,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user.is_anonymous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is_authenticated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반대 경우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로그인한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false,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상태라면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true)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user.username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사용자명 </a:t>
            </a:r>
            <a:r>
              <a:rPr lang="en-US" altLang="ko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ID) </a:t>
            </a:r>
          </a:p>
          <a:p>
            <a:pPr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user.is_superuser</a:t>
            </a:r>
            <a:r>
              <a:rPr lang="en-US" altLang="ko-Kore-KR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슈퍼유저인지 여부 </a:t>
            </a:r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BA9118BD-A125-CB64-3184-31FD20363C2F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42634-0468-BFF8-C93A-F4277918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0" y="1431629"/>
            <a:ext cx="6558726" cy="14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6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688D029-C4FF-7C72-10FF-54988BA2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" y="2419814"/>
            <a:ext cx="5483416" cy="3155384"/>
          </a:xfrm>
          <a:prstGeom prst="rect">
            <a:avLst/>
          </a:prstGeom>
        </p:spPr>
      </p:pic>
      <p:pic>
        <p:nvPicPr>
          <p:cNvPr id="8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1D69313-2A35-D88D-38A6-C6237DA1C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29" y="2570700"/>
            <a:ext cx="5163860" cy="2853612"/>
          </a:xfrm>
          <a:prstGeom prst="rect">
            <a:avLst/>
          </a:prstGeom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81C94B45-946C-8F5B-6F6A-7B35F2766695}"/>
              </a:ext>
            </a:extLst>
          </p:cNvPr>
          <p:cNvSpPr/>
          <p:nvPr/>
        </p:nvSpPr>
        <p:spPr>
          <a:xfrm>
            <a:off x="396256" y="2265074"/>
            <a:ext cx="5610716" cy="495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497217B-C68B-145D-CFEA-DC3A6978FB2A}"/>
              </a:ext>
            </a:extLst>
          </p:cNvPr>
          <p:cNvSpPr/>
          <p:nvPr/>
        </p:nvSpPr>
        <p:spPr>
          <a:xfrm>
            <a:off x="6180301" y="2414766"/>
            <a:ext cx="5610716" cy="495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688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lvl="0"/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1;p3">
            <a:extLst>
              <a:ext uri="{FF2B5EF4-FFF2-40B4-BE49-F238E27FC236}">
                <a16:creationId xmlns:a16="http://schemas.microsoft.com/office/drawing/2014/main" id="{03E64EAE-6668-583A-C4E7-93166A32591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41DCC-A4EA-4E29-E9C4-00A06FBE3F0C}"/>
              </a:ext>
            </a:extLst>
          </p:cNvPr>
          <p:cNvSpPr txBox="1"/>
          <p:nvPr/>
        </p:nvSpPr>
        <p:spPr>
          <a:xfrm>
            <a:off x="2031497" y="1493317"/>
            <a:ext cx="8360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 로그인하지 않았는데도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 글 작성 페이지에 갈 수 있다고</a:t>
            </a:r>
            <a:r>
              <a:rPr lang="en-US" altLang="ko-KR" sz="2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5DB1B-3BB5-EC19-E014-3CF8216E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84" y="2436181"/>
            <a:ext cx="3874079" cy="3626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CF1B55-FE31-128C-6EB7-4827EA0B6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47" y="2790070"/>
            <a:ext cx="4166424" cy="27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6E287-F4A3-2DA9-B819-B8D45DFBFC5E}"/>
              </a:ext>
            </a:extLst>
          </p:cNvPr>
          <p:cNvSpPr txBox="1"/>
          <p:nvPr/>
        </p:nvSpPr>
        <p:spPr>
          <a:xfrm>
            <a:off x="775387" y="1676087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>
                <a:effectLst/>
                <a:latin typeface="ArialMT"/>
              </a:rPr>
              <a:t>@</a:t>
            </a:r>
            <a:r>
              <a:rPr lang="en-US" altLang="ko-Kore-KR" sz="1800" dirty="0" err="1">
                <a:effectLst/>
                <a:latin typeface="ArialMT"/>
              </a:rPr>
              <a:t>login_required</a:t>
            </a:r>
            <a:r>
              <a:rPr lang="en-US" altLang="ko-Kore-KR" sz="1800" dirty="0">
                <a:effectLst/>
                <a:latin typeface="ArialMT"/>
              </a:rPr>
              <a:t>(</a:t>
            </a:r>
            <a:r>
              <a:rPr lang="en-US" altLang="ko-Kore-KR" sz="1800" dirty="0" err="1">
                <a:effectLst/>
                <a:latin typeface="ArialMT"/>
              </a:rPr>
              <a:t>login_url</a:t>
            </a:r>
            <a:r>
              <a:rPr lang="en-US" altLang="ko-Kore-KR" sz="1800" dirty="0">
                <a:effectLst/>
                <a:latin typeface="ArialMT"/>
              </a:rPr>
              <a:t>=“/</a:t>
            </a:r>
            <a:r>
              <a:rPr lang="en-US" altLang="ko-Kore-KR" sz="1800" dirty="0" err="1">
                <a:effectLst/>
                <a:latin typeface="ArialMT"/>
              </a:rPr>
              <a:t>registeration</a:t>
            </a:r>
            <a:r>
              <a:rPr lang="en-US" altLang="ko-Kore-KR" sz="1800" dirty="0">
                <a:effectLst/>
                <a:latin typeface="ArialMT"/>
              </a:rPr>
              <a:t>/login”) </a:t>
            </a:r>
          </a:p>
          <a:p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로그인하지 않은 유저면 </a:t>
            </a:r>
            <a:r>
              <a:rPr lang="en-US" altLang="ko-Kore-KR" sz="1800" dirty="0" err="1">
                <a:effectLst/>
                <a:latin typeface="ArialMT"/>
              </a:rPr>
              <a:t>registeration</a:t>
            </a:r>
            <a:r>
              <a:rPr lang="en-US" altLang="ko-Kore-KR" sz="1800" dirty="0">
                <a:effectLst/>
                <a:latin typeface="ArialMT"/>
              </a:rPr>
              <a:t>/login</a:t>
            </a:r>
            <a:r>
              <a:rPr lang="ko-KR" altLang="en-US" sz="18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으로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ore-KR" sz="1800" dirty="0">
                <a:effectLst/>
                <a:latin typeface="ArialMT"/>
              </a:rPr>
              <a:t>redirect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시킨다</a:t>
            </a:r>
            <a:r>
              <a:rPr lang="en-US" altLang="ko-KR" sz="1800" dirty="0">
                <a:effectLst/>
                <a:latin typeface="ArialMT"/>
              </a:rPr>
              <a:t>. </a:t>
            </a:r>
            <a:endParaRPr lang="ko-KR" altLang="en-US" dirty="0">
              <a:effectLst/>
            </a:endParaRPr>
          </a:p>
          <a:p>
            <a:endParaRPr lang="ko-KR" altLang="en-US" sz="1800" dirty="0">
              <a:effectLst/>
              <a:latin typeface="Time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3BC11-71C2-0584-4465-4A67B795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41" y="3842241"/>
            <a:ext cx="7503640" cy="2279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86A1B-1B5F-358B-7ECA-EDB6B1D6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41" y="2500073"/>
            <a:ext cx="7772400" cy="1219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CD8A8-5AD9-A8EA-8076-234B5FFAC110}"/>
              </a:ext>
            </a:extLst>
          </p:cNvPr>
          <p:cNvSpPr txBox="1"/>
          <p:nvPr/>
        </p:nvSpPr>
        <p:spPr>
          <a:xfrm>
            <a:off x="1549400" y="6181073"/>
            <a:ext cx="1003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/>
              </a:rPr>
              <a:t>https://github.com/toyo30/session11/commit/8422a10ccd47dc96b8c8e60b0f2c86f4109c39c2</a:t>
            </a:r>
            <a:endParaRPr lang="ko-Kore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로그인 여부에 따라 접근 가능한 페이지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D35BEA-72E3-D4A8-1051-4E42B74D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0" y="2263392"/>
            <a:ext cx="5540505" cy="730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980415-2FF4-95FE-0DB1-48877D63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0" y="3994605"/>
            <a:ext cx="5916019" cy="955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893B47-FD5A-2904-D2E4-35CA8EA6206A}"/>
              </a:ext>
            </a:extLst>
          </p:cNvPr>
          <p:cNvSpPr txBox="1"/>
          <p:nvPr/>
        </p:nvSpPr>
        <p:spPr>
          <a:xfrm>
            <a:off x="6922832" y="2717999"/>
            <a:ext cx="52176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장고에서 </a:t>
            </a:r>
            <a:r>
              <a:rPr lang="en-US" altLang="ko-Kore-KR" sz="1400" dirty="0">
                <a:effectLst/>
                <a:latin typeface="ArialMT"/>
              </a:rPr>
              <a:t>request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내용을 뽑아내고 싶을 때</a:t>
            </a:r>
            <a:r>
              <a:rPr lang="en-US" altLang="ko-KR" sz="1400" dirty="0">
                <a:effectLst/>
                <a:latin typeface="ArialMT"/>
              </a:rPr>
              <a:t>,</a:t>
            </a:r>
          </a:p>
          <a:p>
            <a:br>
              <a:rPr lang="en-US" altLang="ko-KR" sz="1400" dirty="0">
                <a:effectLst/>
                <a:latin typeface="ArialMT"/>
              </a:rPr>
            </a:br>
            <a:r>
              <a:rPr lang="en-US" altLang="ko-Kore-KR" sz="1400" dirty="0" err="1">
                <a:effectLst/>
                <a:latin typeface="ArialMT"/>
              </a:rPr>
              <a:t>request.GET</a:t>
            </a:r>
            <a:r>
              <a:rPr lang="en-US" altLang="ko-Kore-KR" sz="1400" dirty="0">
                <a:effectLst/>
                <a:latin typeface="ArialMT"/>
              </a:rPr>
              <a:t> : request 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데이터를 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딕셔너리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형태로 변환 </a:t>
            </a:r>
            <a:r>
              <a:rPr lang="en-US" altLang="ko-Kore-KR" sz="1400" dirty="0" err="1">
                <a:effectLst/>
                <a:latin typeface="ArialMT"/>
              </a:rPr>
              <a:t>dict.get</a:t>
            </a:r>
            <a:r>
              <a:rPr lang="en-US" altLang="ko-Kore-KR" sz="1400" dirty="0">
                <a:effectLst/>
                <a:latin typeface="ArialMT"/>
              </a:rPr>
              <a:t>(key) : 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딕셔너리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관련 함수로써 </a:t>
            </a:r>
            <a:r>
              <a:rPr lang="en-US" altLang="ko-Kore-KR" sz="1400" dirty="0">
                <a:effectLst/>
                <a:latin typeface="ArialMT"/>
              </a:rPr>
              <a:t>key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값을 통해 </a:t>
            </a:r>
            <a:r>
              <a:rPr lang="en-US" altLang="ko-Kore-KR" sz="1400" dirty="0">
                <a:effectLst/>
                <a:latin typeface="ArialMT"/>
              </a:rPr>
              <a:t>value</a:t>
            </a:r>
            <a:r>
              <a:rPr lang="ko-KR" altLang="en-US" sz="14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4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얻어냄 </a:t>
            </a:r>
            <a:endParaRPr lang="en-US" altLang="ko-KR" sz="1400" dirty="0"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DAC25E-C32B-0DEC-A486-EDB99BA73CAB}"/>
              </a:ext>
            </a:extLst>
          </p:cNvPr>
          <p:cNvSpPr txBox="1"/>
          <p:nvPr/>
        </p:nvSpPr>
        <p:spPr>
          <a:xfrm>
            <a:off x="8966092" y="2061998"/>
            <a:ext cx="186278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i="0" dirty="0">
                <a:solidFill>
                  <a:srgbClr val="FFFFFF"/>
                </a:solidFill>
                <a:effectLst/>
                <a:latin typeface="Söhne Mono"/>
              </a:rPr>
              <a:t>{</a:t>
            </a:r>
            <a:r>
              <a:rPr lang="en-US" altLang="ko-Kore-KR" dirty="0">
                <a:solidFill>
                  <a:srgbClr val="00A67D"/>
                </a:solidFill>
                <a:latin typeface="Söhne Mono"/>
              </a:rPr>
              <a:t>'next'</a:t>
            </a:r>
            <a:r>
              <a:rPr lang="en-US" altLang="ko-Kore-KR" dirty="0">
                <a:solidFill>
                  <a:srgbClr val="FFFFFF"/>
                </a:solidFill>
                <a:latin typeface="Söhne Mono"/>
              </a:rPr>
              <a:t>: </a:t>
            </a:r>
            <a:r>
              <a:rPr lang="en-US" altLang="ko-Kore-KR" dirty="0">
                <a:solidFill>
                  <a:srgbClr val="00A67D"/>
                </a:solidFill>
                <a:latin typeface="Söhne Mono"/>
              </a:rPr>
              <a:t>'/new/'</a:t>
            </a:r>
            <a:r>
              <a:rPr lang="en-US" altLang="ko-Kore-KR" dirty="0">
                <a:solidFill>
                  <a:srgbClr val="FFFFFF"/>
                </a:solidFill>
                <a:latin typeface="Söhne Mono"/>
              </a:rPr>
              <a:t>}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E71A9-4666-3773-943E-125FF399786A}"/>
              </a:ext>
            </a:extLst>
          </p:cNvPr>
          <p:cNvSpPr txBox="1"/>
          <p:nvPr/>
        </p:nvSpPr>
        <p:spPr>
          <a:xfrm>
            <a:off x="6977967" y="2063629"/>
            <a:ext cx="153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b="1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request.GET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29962595-E372-17EB-113D-5D1938316A0D}"/>
              </a:ext>
            </a:extLst>
          </p:cNvPr>
          <p:cNvSpPr txBox="1"/>
          <p:nvPr/>
        </p:nvSpPr>
        <p:spPr>
          <a:xfrm>
            <a:off x="1507524" y="5888745"/>
            <a:ext cx="10188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5"/>
              </a:rPr>
              <a:t>https://github.com/toyo30/session11/commit/8422a10ccd47dc96b8c8e60b0f2c86f4109c39c2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A9C5A-E2B8-1C37-4C26-857E075B1AE6}"/>
              </a:ext>
            </a:extLst>
          </p:cNvPr>
          <p:cNvSpPr txBox="1"/>
          <p:nvPr/>
        </p:nvSpPr>
        <p:spPr>
          <a:xfrm>
            <a:off x="6977967" y="4159507"/>
            <a:ext cx="153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get(‘next’, ‘/’)</a:t>
            </a:r>
            <a:endParaRPr lang="ko-KR" altLang="en-US" b="1" dirty="0"/>
          </a:p>
          <a:p>
            <a:r>
              <a:rPr lang="en-US" altLang="ko-Kore-KR" sz="1800" dirty="0">
                <a:effectLst/>
                <a:latin typeface="ArialMT"/>
              </a:rPr>
              <a:t> 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CB44D-F8C0-D94C-4426-DB43903D5011}"/>
              </a:ext>
            </a:extLst>
          </p:cNvPr>
          <p:cNvSpPr txBox="1"/>
          <p:nvPr/>
        </p:nvSpPr>
        <p:spPr>
          <a:xfrm>
            <a:off x="6974360" y="4691779"/>
            <a:ext cx="5217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next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라는 키가 있으면 해당하는 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value</a:t>
            </a:r>
            <a:r>
              <a:rPr lang="ko-KR" altLang="en-US" sz="1400" dirty="0" err="1"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반환함</a:t>
            </a: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next 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키가 없으면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기본값인 </a:t>
            </a:r>
            <a:r>
              <a:rPr lang="en-US" altLang="ko-KR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’/’</a:t>
            </a:r>
            <a:r>
              <a:rPr lang="ko-KR" altLang="en-US" sz="14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을 반환함 그럼 홈으로 이동함</a:t>
            </a:r>
            <a:endParaRPr lang="en-US" altLang="ko-KR" sz="14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68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B57C3-176C-5BC6-5329-32AA160921C4}"/>
              </a:ext>
            </a:extLst>
          </p:cNvPr>
          <p:cNvSpPr txBox="1"/>
          <p:nvPr/>
        </p:nvSpPr>
        <p:spPr>
          <a:xfrm>
            <a:off x="812456" y="2006723"/>
            <a:ext cx="10333339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삭제 권한을 부여하기 위해서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 댓글에 글 작성자가 누구인지 알려주는 것이 필요하다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폴린키로 필드를 추가해준다</a:t>
            </a:r>
            <a:r>
              <a:rPr lang="en-US" altLang="ko-Kore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8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3C442-DF6A-6FF8-B5F7-20050B19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56" y="2071106"/>
            <a:ext cx="4968776" cy="2978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255FC-DF21-99F3-1791-2EEC7EE0D26C}"/>
              </a:ext>
            </a:extLst>
          </p:cNvPr>
          <p:cNvSpPr txBox="1"/>
          <p:nvPr/>
        </p:nvSpPr>
        <p:spPr>
          <a:xfrm>
            <a:off x="812456" y="3978462"/>
            <a:ext cx="4575889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모델에 변경사항이 생겼기 때문에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ython </a:t>
            </a:r>
            <a:r>
              <a:rPr lang="en-US" altLang="ko-KR" sz="1800" b="1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  <a:p>
            <a:pPr>
              <a:lnSpc>
                <a:spcPct val="150000"/>
              </a:lnSpc>
            </a:pPr>
            <a:endParaRPr lang="en-US" altLang="ko-KR" sz="18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F4FA9-6D97-0FAD-880B-86F5AB7E991E}"/>
              </a:ext>
            </a:extLst>
          </p:cNvPr>
          <p:cNvSpPr txBox="1"/>
          <p:nvPr/>
        </p:nvSpPr>
        <p:spPr>
          <a:xfrm>
            <a:off x="4304713" y="5843199"/>
            <a:ext cx="7671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hlinkClick r:id="rId4"/>
              </a:rPr>
              <a:t>https://github.com/toyo30/session11/commit/e1f9e2b3c4581012c3d8711e4ff6f9d3f25427fd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277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255FC-DF21-99F3-1791-2EEC7EE0D26C}"/>
              </a:ext>
            </a:extLst>
          </p:cNvPr>
          <p:cNvSpPr txBox="1"/>
          <p:nvPr/>
        </p:nvSpPr>
        <p:spPr>
          <a:xfrm>
            <a:off x="604836" y="1599392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</a:t>
            </a:r>
            <a:r>
              <a:rPr lang="en-US" altLang="ko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?!?!?</a:t>
            </a:r>
          </a:p>
          <a:p>
            <a:pPr>
              <a:lnSpc>
                <a:spcPct val="150000"/>
              </a:lnSpc>
            </a:pPr>
            <a:endParaRPr lang="en-US" altLang="ko-KR" sz="1800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EC13D8-29F5-4538-8E43-5E180F1E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4" y="2310099"/>
            <a:ext cx="10960020" cy="83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604835" y="3444186"/>
            <a:ext cx="10333339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등록되어 있는 게시물이나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댓글에 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지정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되어야 하는데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값을 넣을지 알 수 없음</a:t>
            </a:r>
            <a:r>
              <a:rPr lang="en-US" altLang="ko-Kore-KR" sz="1800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Post, Comment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forienKey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null=True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default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옵션으로 넣어주거나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기본값을 터미널에서 설정해주자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627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430667" y="1958286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Post, Comment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forienKey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default= 1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옵션을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넣어주기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C8CFE9-7E0D-32E1-F735-D82FF05E3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88"/>
          <a:stretch/>
        </p:blipFill>
        <p:spPr>
          <a:xfrm>
            <a:off x="1075999" y="2833718"/>
            <a:ext cx="4622798" cy="21299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D94D0-559A-6A84-C15D-A1E4C9118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29" y="3385509"/>
            <a:ext cx="3340100" cy="110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0F245-E9E9-C633-7972-0207C23779D1}"/>
              </a:ext>
            </a:extLst>
          </p:cNvPr>
          <p:cNvSpPr txBox="1"/>
          <p:nvPr/>
        </p:nvSpPr>
        <p:spPr>
          <a:xfrm>
            <a:off x="6493204" y="4709048"/>
            <a:ext cx="4622798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 후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</p:txBody>
      </p:sp>
    </p:spTree>
    <p:extLst>
      <p:ext uri="{BB962C8B-B14F-4D97-AF65-F5344CB8AC3E}">
        <p14:creationId xmlns:p14="http://schemas.microsoft.com/office/powerpoint/2010/main" val="880347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430667" y="1958286"/>
            <a:ext cx="10333339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2.author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값을 기본값으로 터미널에서 넣어보자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330FB-C323-5390-C5D1-49346E3D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5" y="2833719"/>
            <a:ext cx="11024934" cy="212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8A0EC-3002-89E7-4DAC-EC1A7D2409E3}"/>
              </a:ext>
            </a:extLst>
          </p:cNvPr>
          <p:cNvSpPr txBox="1"/>
          <p:nvPr/>
        </p:nvSpPr>
        <p:spPr>
          <a:xfrm>
            <a:off x="1936171" y="5151062"/>
            <a:ext cx="4622798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makemigrations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번을 계속 눌러준 다음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manage.py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migrate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F1E381-283F-D5CD-7AA5-09CB6AFFF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810" y="556157"/>
            <a:ext cx="5852893" cy="14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6385A-898E-B65D-2781-F306FA40A1C1}"/>
              </a:ext>
            </a:extLst>
          </p:cNvPr>
          <p:cNvSpPr txBox="1"/>
          <p:nvPr/>
        </p:nvSpPr>
        <p:spPr>
          <a:xfrm>
            <a:off x="627144" y="1766426"/>
            <a:ext cx="10333339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 댓글을 생성할 때도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필요하다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8A0EC-3002-89E7-4DAC-EC1A7D2409E3}"/>
              </a:ext>
            </a:extLst>
          </p:cNvPr>
          <p:cNvSpPr txBox="1"/>
          <p:nvPr/>
        </p:nvSpPr>
        <p:spPr>
          <a:xfrm>
            <a:off x="7569202" y="1371693"/>
            <a:ext cx="462279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views.py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7D1E6-08E6-9CDC-0228-AA72DD1C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87" y="1996393"/>
            <a:ext cx="3263900" cy="351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27049-7581-BFCD-655A-9A0AC2421CE3}"/>
              </a:ext>
            </a:extLst>
          </p:cNvPr>
          <p:cNvSpPr txBox="1"/>
          <p:nvPr/>
        </p:nvSpPr>
        <p:spPr>
          <a:xfrm>
            <a:off x="627143" y="2222381"/>
            <a:ext cx="5745081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객체에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로그인된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정보를 담고 있기 때문에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request.user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설정할 수 있다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8705F-4BC8-2C70-3E66-4E7B134BEE0B}"/>
              </a:ext>
            </a:extLst>
          </p:cNvPr>
          <p:cNvSpPr txBox="1"/>
          <p:nvPr/>
        </p:nvSpPr>
        <p:spPr>
          <a:xfrm>
            <a:off x="788988" y="3892977"/>
            <a:ext cx="609361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new_post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author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user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03803-F012-106C-E2F1-08BA0E1DAB1E}"/>
              </a:ext>
            </a:extLst>
          </p:cNvPr>
          <p:cNvSpPr txBox="1"/>
          <p:nvPr/>
        </p:nvSpPr>
        <p:spPr>
          <a:xfrm>
            <a:off x="844900" y="5893958"/>
            <a:ext cx="9811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hlinkClick r:id="rId4"/>
              </a:rPr>
              <a:t>https://github.com/toyo30/session11/commit/e1f9e2b3c4581012c3d8711e4ff6f9d3f25427fd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0652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107529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Auth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orization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인가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글 작성자만 수정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, 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삭제 권한 부여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27049-7581-BFCD-655A-9A0AC2421CE3}"/>
              </a:ext>
            </a:extLst>
          </p:cNvPr>
          <p:cNvSpPr txBox="1"/>
          <p:nvPr/>
        </p:nvSpPr>
        <p:spPr>
          <a:xfrm>
            <a:off x="627144" y="3763940"/>
            <a:ext cx="5745081" cy="18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 err="1">
                <a:effectLst/>
                <a:latin typeface="ArialMT"/>
              </a:rPr>
              <a:t>user.is_authenticated</a:t>
            </a:r>
            <a:r>
              <a:rPr lang="en-US" altLang="ko-Kore-KR" sz="1800" dirty="0">
                <a:effectLst/>
                <a:latin typeface="ArialMT"/>
              </a:rPr>
              <a:t> :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사용자</a:t>
            </a:r>
            <a:r>
              <a:rPr lang="en-US" altLang="ko-KR" sz="1800" dirty="0">
                <a:effectLst/>
                <a:latin typeface="ArialMT"/>
              </a:rPr>
              <a:t>(</a:t>
            </a:r>
            <a:r>
              <a:rPr lang="en-US" altLang="ko-Kore-KR" sz="1800" dirty="0">
                <a:effectLst/>
                <a:latin typeface="ArialMT"/>
              </a:rPr>
              <a:t>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</a:t>
            </a:r>
            <a:r>
              <a:rPr lang="en-US" altLang="ko-KR" sz="1800" dirty="0">
                <a:effectLst/>
                <a:latin typeface="ArialMT"/>
              </a:rPr>
              <a:t>)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로그인 되었는지 </a:t>
            </a:r>
            <a:endParaRPr lang="en-US" altLang="ko-KR" sz="1800" dirty="0"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ore-KR" sz="1800" dirty="0" err="1">
                <a:effectLst/>
                <a:latin typeface="ArialMT"/>
              </a:rPr>
              <a:t>post.author.pk</a:t>
            </a:r>
            <a:r>
              <a:rPr lang="en-US" altLang="ko-Kore-KR" sz="1800" dirty="0">
                <a:effectLst/>
                <a:latin typeface="ArialMT"/>
              </a:rPr>
              <a:t> : </a:t>
            </a:r>
            <a:r>
              <a:rPr lang="en-US" altLang="ko-Kore-KR" sz="1800" dirty="0" err="1">
                <a:effectLst/>
                <a:latin typeface="ArialMT"/>
              </a:rPr>
              <a:t>post.author</a:t>
            </a:r>
            <a:r>
              <a:rPr lang="ko-KR" altLang="en-US" sz="1800" dirty="0" err="1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하면 </a:t>
            </a:r>
            <a:r>
              <a:rPr lang="en-US" altLang="ko-Kore-KR" sz="1800" dirty="0">
                <a:effectLst/>
                <a:latin typeface="ArialMT"/>
              </a:rPr>
              <a:t>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모델을 참조하고</a:t>
            </a:r>
            <a:r>
              <a:rPr lang="en-US" altLang="ko-KR" sz="1800" dirty="0">
                <a:effectLst/>
                <a:latin typeface="ArialMT"/>
              </a:rPr>
              <a:t>,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 모델에서의 </a:t>
            </a:r>
            <a:r>
              <a:rPr lang="en-US" altLang="ko-Kore-KR" sz="1800" dirty="0">
                <a:effectLst/>
                <a:latin typeface="ArialMT"/>
              </a:rPr>
              <a:t>pk </a:t>
            </a:r>
          </a:p>
          <a:p>
            <a:r>
              <a:rPr lang="en-US" altLang="ko-Kore-KR" sz="1800" dirty="0" err="1">
                <a:effectLst/>
                <a:latin typeface="ArialMT"/>
              </a:rPr>
              <a:t>user.pk</a:t>
            </a:r>
            <a:r>
              <a:rPr lang="en-US" altLang="ko-Kore-KR" sz="1800" dirty="0">
                <a:effectLst/>
                <a:latin typeface="ArialMT"/>
              </a:rPr>
              <a:t> : User </a:t>
            </a:r>
            <a:r>
              <a:rPr lang="ko-KR" altLang="en-US" sz="1800" dirty="0"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객체의 </a:t>
            </a:r>
            <a:r>
              <a:rPr lang="en-US" altLang="ko-Kore-KR" sz="1800" dirty="0">
                <a:effectLst/>
                <a:latin typeface="ArialMT"/>
              </a:rPr>
              <a:t>pk </a:t>
            </a:r>
            <a:endParaRPr lang="en-US" altLang="ko-Kore-KR" dirty="0">
              <a:effectLst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0FA3E9-6832-FFAA-224A-1078819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929" y="2821205"/>
            <a:ext cx="4356100" cy="341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75260C-1551-948A-B668-BEDDF5EA356C}"/>
              </a:ext>
            </a:extLst>
          </p:cNvPr>
          <p:cNvSpPr txBox="1"/>
          <p:nvPr/>
        </p:nvSpPr>
        <p:spPr>
          <a:xfrm>
            <a:off x="461638" y="1769601"/>
            <a:ext cx="8552341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is_authenticated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author</a:t>
            </a:r>
            <a:r>
              <a:rPr lang="en-US" altLang="ko-Kore-KR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</a:p>
          <a:p>
            <a:r>
              <a:rPr lang="en-US" altLang="ko-Kore-KR" dirty="0">
                <a:solidFill>
                  <a:srgbClr val="C792EA"/>
                </a:solidFill>
                <a:latin typeface="Menlo" panose="020B0609030804020204" pitchFamily="49" charset="0"/>
              </a:rPr>
              <a:t>~~~~</a:t>
            </a:r>
          </a:p>
          <a:p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endif</a:t>
            </a:r>
            <a:r>
              <a:rPr lang="en-US" altLang="ko-Kore-KR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9B419-34E7-5E41-4AE1-802695B6C8B2}"/>
              </a:ext>
            </a:extLst>
          </p:cNvPr>
          <p:cNvSpPr txBox="1"/>
          <p:nvPr/>
        </p:nvSpPr>
        <p:spPr>
          <a:xfrm>
            <a:off x="627144" y="5570559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4"/>
              </a:rPr>
              <a:t>https://github.com/toyo30/session11/commit/e1f9e2b3c4581012c3d8711e4ff6f9d3f25427fd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6624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</a:t>
            </a:r>
            <a:r>
              <a:rPr lang="en-US" altLang="ko-KR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7A734-DC0F-FC2C-9682-0815A96A76B5}"/>
              </a:ext>
            </a:extLst>
          </p:cNvPr>
          <p:cNvSpPr txBox="1"/>
          <p:nvPr/>
        </p:nvSpPr>
        <p:spPr>
          <a:xfrm>
            <a:off x="1075999" y="2127887"/>
            <a:ext cx="9764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 </a:t>
            </a:r>
            <a:r>
              <a:rPr lang="en-US" altLang="ko-Kore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Authentication</a:t>
            </a: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system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  <a:r>
              <a:rPr lang="en-US" altLang="ko-KR" sz="2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jango.contrib.auth</a:t>
            </a:r>
            <a:r>
              <a:rPr lang="ko-KR" altLang="en-US" sz="24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통해서 인증과 인가를 구현</a:t>
            </a:r>
            <a:r>
              <a:rPr lang="en-US" altLang="ko-KR" sz="24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다르게 보이는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수정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삭제</a:t>
            </a:r>
            <a:r>
              <a:rPr lang="en-US" altLang="ko-Kore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926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C955898-9C1C-FBD4-DD40-E1BFDDDD0FCE}"/>
              </a:ext>
            </a:extLst>
          </p:cNvPr>
          <p:cNvSpPr/>
          <p:nvPr/>
        </p:nvSpPr>
        <p:spPr>
          <a:xfrm>
            <a:off x="2553869" y="1538851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5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1F00183-F18A-B57C-650C-9C1C10385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10" y="2166035"/>
            <a:ext cx="3900979" cy="4275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211338-6B9F-46E9-0DBA-1D320A3DBA00}"/>
              </a:ext>
            </a:extLst>
          </p:cNvPr>
          <p:cNvSpPr/>
          <p:nvPr/>
        </p:nvSpPr>
        <p:spPr>
          <a:xfrm>
            <a:off x="1691119" y="2943641"/>
            <a:ext cx="3043453" cy="228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24D10-9F1F-7408-7BE7-F328CA367CD8}"/>
              </a:ext>
            </a:extLst>
          </p:cNvPr>
          <p:cNvSpPr txBox="1"/>
          <p:nvPr/>
        </p:nvSpPr>
        <p:spPr>
          <a:xfrm>
            <a:off x="2650513" y="1538851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base.html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69292D-E22F-96BD-83FD-98D65DD052D4}"/>
              </a:ext>
            </a:extLst>
          </p:cNvPr>
          <p:cNvSpPr/>
          <p:nvPr/>
        </p:nvSpPr>
        <p:spPr>
          <a:xfrm>
            <a:off x="2635784" y="2258458"/>
            <a:ext cx="1165281" cy="418641"/>
          </a:xfrm>
          <a:prstGeom prst="rect">
            <a:avLst/>
          </a:prstGeom>
          <a:solidFill>
            <a:srgbClr val="A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55BEF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FD19A6-6A33-322E-B833-E55B2C4C0BF3}"/>
              </a:ext>
            </a:extLst>
          </p:cNvPr>
          <p:cNvSpPr/>
          <p:nvPr/>
        </p:nvSpPr>
        <p:spPr>
          <a:xfrm>
            <a:off x="2635784" y="5918278"/>
            <a:ext cx="1165281" cy="418641"/>
          </a:xfrm>
          <a:prstGeom prst="rect">
            <a:avLst/>
          </a:prstGeom>
          <a:solidFill>
            <a:srgbClr val="A5D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41CBC-BA6A-CEE9-4356-4DB8B23BEE8D}"/>
              </a:ext>
            </a:extLst>
          </p:cNvPr>
          <p:cNvCxnSpPr>
            <a:cxnSpLocks/>
          </p:cNvCxnSpPr>
          <p:nvPr/>
        </p:nvCxnSpPr>
        <p:spPr>
          <a:xfrm>
            <a:off x="3937090" y="2490654"/>
            <a:ext cx="1494226" cy="130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DD897-659C-2B51-DC86-0F3F8D59F4B4}"/>
              </a:ext>
            </a:extLst>
          </p:cNvPr>
          <p:cNvSpPr txBox="1"/>
          <p:nvPr/>
        </p:nvSpPr>
        <p:spPr>
          <a:xfrm>
            <a:off x="4050067" y="2690430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빈칸</a:t>
            </a:r>
            <a:endParaRPr lang="en-KR" b="1" dirty="0"/>
          </a:p>
        </p:txBody>
      </p:sp>
      <p:pic>
        <p:nvPicPr>
          <p:cNvPr id="1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446D2D1-18CE-251F-B44C-F4FE724D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3" y="1893355"/>
            <a:ext cx="3996866" cy="4381062"/>
          </a:xfrm>
          <a:prstGeom prst="rect">
            <a:avLst/>
          </a:prstGeom>
        </p:spPr>
      </p:pic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EA73A34A-4307-3DBE-B88B-48FDCA90312A}"/>
              </a:ext>
            </a:extLst>
          </p:cNvPr>
          <p:cNvCxnSpPr>
            <a:cxnSpLocks/>
          </p:cNvCxnSpPr>
          <p:nvPr/>
        </p:nvCxnSpPr>
        <p:spPr>
          <a:xfrm>
            <a:off x="3907033" y="4449053"/>
            <a:ext cx="1494226" cy="130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48830-D7C8-71DA-2F93-8B8DA7BA2925}"/>
              </a:ext>
            </a:extLst>
          </p:cNvPr>
          <p:cNvSpPr txBox="1"/>
          <p:nvPr/>
        </p:nvSpPr>
        <p:spPr>
          <a:xfrm>
            <a:off x="3987459" y="4703913"/>
            <a:ext cx="149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컨텐츠  빈칸</a:t>
            </a:r>
            <a:endParaRPr lang="en-KR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A7327C-EDB5-8C11-C6CF-73628BE6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239" y="3934628"/>
            <a:ext cx="1841500" cy="2032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69ECC9-1881-F176-B0DC-50FFFFD22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777" y="2383090"/>
            <a:ext cx="596900" cy="241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E8AD92-F0FE-6C7A-4B32-06BB28A3F366}"/>
              </a:ext>
            </a:extLst>
          </p:cNvPr>
          <p:cNvSpPr txBox="1"/>
          <p:nvPr/>
        </p:nvSpPr>
        <p:spPr>
          <a:xfrm>
            <a:off x="5776170" y="1688862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삽입</a:t>
            </a:r>
            <a:endParaRPr lang="en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7BBFA-8F9E-91A9-8E8C-B8AD7BD71A6A}"/>
              </a:ext>
            </a:extLst>
          </p:cNvPr>
          <p:cNvSpPr txBox="1"/>
          <p:nvPr/>
        </p:nvSpPr>
        <p:spPr>
          <a:xfrm>
            <a:off x="5592098" y="3429000"/>
            <a:ext cx="15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컨탠츠</a:t>
            </a:r>
            <a:r>
              <a:rPr lang="ko-KR" altLang="en-US" b="1" dirty="0"/>
              <a:t> 삽입</a:t>
            </a:r>
            <a:endParaRPr lang="en-KR" b="1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AAF80F7-557B-AFBF-918A-D1686A6DFDA7}"/>
              </a:ext>
            </a:extLst>
          </p:cNvPr>
          <p:cNvSpPr/>
          <p:nvPr/>
        </p:nvSpPr>
        <p:spPr>
          <a:xfrm>
            <a:off x="9140119" y="1172800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5E975-FB34-AB14-FC40-DCFFC4C20E7F}"/>
              </a:ext>
            </a:extLst>
          </p:cNvPr>
          <p:cNvSpPr txBox="1"/>
          <p:nvPr/>
        </p:nvSpPr>
        <p:spPr>
          <a:xfrm>
            <a:off x="9236763" y="1172800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194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1" y="544134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396256" y="1137268"/>
            <a:ext cx="3230347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0E092-38B0-95CF-9A01-D9FA4E71624E}"/>
              </a:ext>
            </a:extLst>
          </p:cNvPr>
          <p:cNvSpPr txBox="1"/>
          <p:nvPr/>
        </p:nvSpPr>
        <p:spPr>
          <a:xfrm>
            <a:off x="8515359" y="714849"/>
            <a:ext cx="2321301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7DE7E-C929-5345-0275-983F150B8A3C}"/>
              </a:ext>
            </a:extLst>
          </p:cNvPr>
          <p:cNvSpPr txBox="1"/>
          <p:nvPr/>
        </p:nvSpPr>
        <p:spPr>
          <a:xfrm>
            <a:off x="7569142" y="215340"/>
            <a:ext cx="5021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미리 만들어진 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8553633" y="1768674"/>
            <a:ext cx="3404392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signup, login, logout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2213430" y="3486540"/>
            <a:ext cx="7671661" cy="31869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2423580" y="3686304"/>
            <a:ext cx="7461511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미리 만들어진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signup, login, logout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제공하는 메서드 사용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auth.logout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auth.authenticate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사람이 아니면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로그인할 때 유저 정보를 세션에 저장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유효한 아이디인지 확인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요청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로그인되어있다면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로그아웃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41618-1CCA-6BDB-AE1E-2F06AF2E2608}"/>
              </a:ext>
            </a:extLst>
          </p:cNvPr>
          <p:cNvSpPr txBox="1"/>
          <p:nvPr/>
        </p:nvSpPr>
        <p:spPr>
          <a:xfrm>
            <a:off x="8553633" y="2067013"/>
            <a:ext cx="2710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auth.login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 </a:t>
            </a:r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auth.logout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auth.authenticate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9621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89" y="37646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6456298" y="3032204"/>
            <a:ext cx="46745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접근 가능한 페이지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9203847" y="2016743"/>
            <a:ext cx="3404392" cy="37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375058" y="3657600"/>
            <a:ext cx="5557344" cy="23989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440518" y="3841419"/>
            <a:ext cx="5510793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Django.contrib.auth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컨텍스트 변수를 넘겨주지 않고도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사용 가능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template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안에서 </a:t>
            </a:r>
            <a:r>
              <a:rPr lang="en-US" altLang="ko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로그인되어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있는지를 판별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 보여주는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html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다르게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보여줌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F8449-EAB2-8EDC-226B-CD7913F1AB0E}"/>
              </a:ext>
            </a:extLst>
          </p:cNvPr>
          <p:cNvSpPr txBox="1"/>
          <p:nvPr/>
        </p:nvSpPr>
        <p:spPr>
          <a:xfrm>
            <a:off x="8217963" y="1315333"/>
            <a:ext cx="1971768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</a:t>
            </a:r>
            <a:r>
              <a:rPr lang="en-US" altLang="ko-Kore-KR" sz="1400" b="1" dirty="0" err="1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login_required</a:t>
            </a:r>
            <a:r>
              <a:rPr lang="en-US" altLang="ko-Kore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400" b="1" dirty="0">
                <a:solidFill>
                  <a:schemeClr val="accent2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ore-KR" sz="1400" b="1" dirty="0">
              <a:solidFill>
                <a:schemeClr val="accent2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02EBB-A0E8-D8DE-701F-8D3B67E6FDBD}"/>
              </a:ext>
            </a:extLst>
          </p:cNvPr>
          <p:cNvSpPr txBox="1"/>
          <p:nvPr/>
        </p:nvSpPr>
        <p:spPr>
          <a:xfrm>
            <a:off x="440518" y="2955288"/>
            <a:ext cx="6726382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보이는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0C9DB0A-CD74-D7C6-C15C-FAEEFAE27259}"/>
              </a:ext>
            </a:extLst>
          </p:cNvPr>
          <p:cNvSpPr/>
          <p:nvPr/>
        </p:nvSpPr>
        <p:spPr>
          <a:xfrm>
            <a:off x="6020927" y="3657600"/>
            <a:ext cx="6081241" cy="23989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D8C18-76DF-396D-D2FA-D6509A72A94A}"/>
              </a:ext>
            </a:extLst>
          </p:cNvPr>
          <p:cNvSpPr txBox="1"/>
          <p:nvPr/>
        </p:nvSpPr>
        <p:spPr>
          <a:xfrm>
            <a:off x="6306150" y="4052438"/>
            <a:ext cx="5796018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@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login_required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 접근 가능한 페이지 위에 선언함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없이 그 페이지로 들어갔을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login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페이지로 이동  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new/ -&gt;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login , detail/ -&gt; login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6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155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9764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오늘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세션</a:t>
            </a:r>
            <a:r>
              <a:rPr lang="en-US" sz="32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복습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72929703-D5DD-6C9B-DECF-E08BE3BF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62" y="48711"/>
            <a:ext cx="6995823" cy="2827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29E14-9492-5C22-BE69-60C988FFBDD3}"/>
              </a:ext>
            </a:extLst>
          </p:cNvPr>
          <p:cNvSpPr txBox="1"/>
          <p:nvPr/>
        </p:nvSpPr>
        <p:spPr>
          <a:xfrm>
            <a:off x="396256" y="1079991"/>
            <a:ext cx="467450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작성자만 수정</a:t>
            </a:r>
            <a:r>
              <a:rPr lang="en-US" altLang="ko-Kore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삭제</a:t>
            </a:r>
            <a:r>
              <a:rPr lang="en-US" altLang="ko-Kore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ore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권한 부여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34BDF-171B-2E1F-9AB2-8BAB4FF2362A}"/>
              </a:ext>
            </a:extLst>
          </p:cNvPr>
          <p:cNvSpPr txBox="1"/>
          <p:nvPr/>
        </p:nvSpPr>
        <p:spPr>
          <a:xfrm>
            <a:off x="9222786" y="2516042"/>
            <a:ext cx="3404392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Post.author.pk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=== </a:t>
            </a:r>
            <a:r>
              <a:rPr lang="en-US" altLang="ko-KR" sz="1400" b="1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162B406-2BF5-A6A8-9473-C9BBEF714604}"/>
              </a:ext>
            </a:extLst>
          </p:cNvPr>
          <p:cNvCxnSpPr>
            <a:cxnSpLocks/>
          </p:cNvCxnSpPr>
          <p:nvPr/>
        </p:nvCxnSpPr>
        <p:spPr>
          <a:xfrm flipH="1">
            <a:off x="6456298" y="2876038"/>
            <a:ext cx="893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A648798-E71E-40A9-3C15-B41E395BB348}"/>
              </a:ext>
            </a:extLst>
          </p:cNvPr>
          <p:cNvSpPr/>
          <p:nvPr/>
        </p:nvSpPr>
        <p:spPr>
          <a:xfrm>
            <a:off x="1936171" y="3688081"/>
            <a:ext cx="8672945" cy="26776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2C8BC-89B7-3D1B-DFF0-BEDA8458ADBE}"/>
              </a:ext>
            </a:extLst>
          </p:cNvPr>
          <p:cNvSpPr txBox="1"/>
          <p:nvPr/>
        </p:nvSpPr>
        <p:spPr>
          <a:xfrm>
            <a:off x="2422738" y="4094107"/>
            <a:ext cx="7479797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필드 추가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베이스에 접근하려면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로그인이 되어 있어야 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template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안에서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                          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user.is_authenticated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post.author.pk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같아함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comment.author.pk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user.pk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같아함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F8449-EAB2-8EDC-226B-CD7913F1AB0E}"/>
              </a:ext>
            </a:extLst>
          </p:cNvPr>
          <p:cNvSpPr txBox="1"/>
          <p:nvPr/>
        </p:nvSpPr>
        <p:spPr>
          <a:xfrm>
            <a:off x="9326670" y="1120794"/>
            <a:ext cx="1971768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Comment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author </a:t>
            </a:r>
            <a:r>
              <a:rPr lang="ko-KR" altLang="en-US" sz="1400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필드 추가 </a:t>
            </a:r>
            <a:endParaRPr lang="en-US" altLang="ko-KR" sz="1400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119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과제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638C2-3CB0-C14E-49BE-EF1B84E68DE2}"/>
              </a:ext>
            </a:extLst>
          </p:cNvPr>
          <p:cNvSpPr txBox="1"/>
          <p:nvPr/>
        </p:nvSpPr>
        <p:spPr>
          <a:xfrm>
            <a:off x="5936884" y="1911850"/>
            <a:ext cx="6255116" cy="419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필수 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회원가입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버튼 만들고 기능 구현하기</a:t>
            </a:r>
            <a:b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여부에 따라서 페이지 접근 권한 막기 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navbar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다르게 보이기 </a:t>
            </a:r>
            <a:endParaRPr lang="en-US" altLang="ko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작성자만 글 수정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글과 댓글 삭제할 수 있도록 </a:t>
            </a:r>
            <a:endParaRPr lang="en-US" altLang="ko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카카오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ore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구현하기</a:t>
            </a:r>
            <a:endParaRPr lang="en-US" altLang="ko-Kore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ore-KR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css</a:t>
            </a:r>
            <a:r>
              <a:rPr lang="ko-Kore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넣어보기</a:t>
            </a:r>
            <a:endParaRPr lang="en-US" altLang="ko-Kore-KR" b="1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카카오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말고 다른 </a:t>
            </a: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적용해보기 </a:t>
            </a:r>
            <a:b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ore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ex)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구글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네이버 등등 </a:t>
            </a:r>
            <a:endParaRPr lang="en-US" altLang="ko-Kore-KR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E3F37-D463-EB24-CC98-23A43BFF391F}"/>
              </a:ext>
            </a:extLst>
          </p:cNvPr>
          <p:cNvSpPr txBox="1"/>
          <p:nvPr/>
        </p:nvSpPr>
        <p:spPr>
          <a:xfrm>
            <a:off x="396256" y="2823078"/>
            <a:ext cx="532480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/>
              <a:t>월</a:t>
            </a:r>
            <a:r>
              <a:rPr lang="en-US" altLang="ko-Kore-KR" dirty="0"/>
              <a:t> </a:t>
            </a:r>
            <a:r>
              <a:rPr lang="ko-Kore-KR" altLang="en-US" dirty="0"/>
              <a:t>세션 </a:t>
            </a:r>
            <a:r>
              <a:rPr lang="en-US" altLang="ko-Kore-KR" dirty="0"/>
              <a:t>+ </a:t>
            </a:r>
            <a:r>
              <a:rPr lang="ko-Kore-KR" altLang="en-US" dirty="0"/>
              <a:t>목 세션</a:t>
            </a:r>
            <a:r>
              <a:rPr lang="en-US" altLang="ko-Kore-KR" dirty="0"/>
              <a:t> = 1</a:t>
            </a:r>
            <a:r>
              <a:rPr lang="ko-Kore-KR" altLang="en-US" dirty="0"/>
              <a:t>개의 과제</a:t>
            </a:r>
            <a:r>
              <a:rPr lang="en-US" altLang="ko-Kore-KR" dirty="0"/>
              <a:t> </a:t>
            </a:r>
          </a:p>
          <a:p>
            <a:pPr>
              <a:lnSpc>
                <a:spcPct val="150000"/>
              </a:lnSpc>
            </a:pPr>
            <a:r>
              <a:rPr lang="ko-Kore-KR" altLang="en-US" dirty="0"/>
              <a:t>기간</a:t>
            </a:r>
            <a:r>
              <a:rPr lang="en-US" altLang="ko-Kore-KR" dirty="0"/>
              <a:t>: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 세션까지</a:t>
            </a:r>
            <a:r>
              <a:rPr lang="en-US" altLang="ko-KR" dirty="0"/>
              <a:t>                          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요청 사항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급하게</a:t>
            </a:r>
            <a:r>
              <a:rPr lang="en-US" altLang="ko-KR" dirty="0"/>
              <a:t> </a:t>
            </a:r>
            <a:r>
              <a:rPr lang="ko-KR" altLang="en-US" dirty="0"/>
              <a:t>벼락치기 </a:t>
            </a:r>
            <a:r>
              <a:rPr lang="en-US" altLang="ko-KR" dirty="0"/>
              <a:t>No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기간이 많은 만큼 천천히 이해하면서 구현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많은 질의응답 바랍니다</a:t>
            </a:r>
            <a:r>
              <a:rPr lang="en-US" altLang="ko-KR" dirty="0"/>
              <a:t>.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5F5EF-FA9F-EB64-D52B-76B5AC338C7B}"/>
              </a:ext>
            </a:extLst>
          </p:cNvPr>
          <p:cNvSpPr txBox="1"/>
          <p:nvPr/>
        </p:nvSpPr>
        <p:spPr>
          <a:xfrm>
            <a:off x="2228850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A8CFE77-EACE-DC5A-2D0D-F6FF55D805A2}"/>
              </a:ext>
            </a:extLst>
          </p:cNvPr>
          <p:cNvSpPr/>
          <p:nvPr/>
        </p:nvSpPr>
        <p:spPr>
          <a:xfrm>
            <a:off x="1190859" y="1389370"/>
            <a:ext cx="2708993" cy="65472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77A26-EF86-87AB-D6C7-EDE05352D25D}"/>
              </a:ext>
            </a:extLst>
          </p:cNvPr>
          <p:cNvSpPr txBox="1"/>
          <p:nvPr/>
        </p:nvSpPr>
        <p:spPr>
          <a:xfrm>
            <a:off x="1744164" y="1451916"/>
            <a:ext cx="2628983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800" b="1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오늘의 과제</a:t>
            </a:r>
            <a:endParaRPr lang="ko-KR" altLang="en-US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8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Text&#10;&#10;Description automatically generated">
            <a:extLst>
              <a:ext uri="{FF2B5EF4-FFF2-40B4-BE49-F238E27FC236}">
                <a16:creationId xmlns:a16="http://schemas.microsoft.com/office/drawing/2014/main" id="{6DA041E5-90D8-1827-3EA8-6630CD9E5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09"/>
          <a:stretch/>
        </p:blipFill>
        <p:spPr>
          <a:xfrm>
            <a:off x="5795775" y="320007"/>
            <a:ext cx="5999969" cy="6353509"/>
          </a:xfrm>
          <a:prstGeom prst="rect">
            <a:avLst/>
          </a:prstGeom>
        </p:spPr>
      </p:pic>
      <p:pic>
        <p:nvPicPr>
          <p:cNvPr id="32" name="Picture 5" descr="Text&#10;&#10;Description automatically generated">
            <a:extLst>
              <a:ext uri="{FF2B5EF4-FFF2-40B4-BE49-F238E27FC236}">
                <a16:creationId xmlns:a16="http://schemas.microsoft.com/office/drawing/2014/main" id="{A8FA5846-44B0-3C96-8625-4D41915D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8" y="1279488"/>
            <a:ext cx="5180329" cy="4869143"/>
          </a:xfrm>
          <a:prstGeom prst="rect">
            <a:avLst/>
          </a:prstGeom>
        </p:spPr>
      </p:pic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46717" y="205489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00156" y="242840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08950" y="805684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B507C51-877C-FF28-22FA-96CD48529D0D}"/>
              </a:ext>
            </a:extLst>
          </p:cNvPr>
          <p:cNvSpPr/>
          <p:nvPr/>
        </p:nvSpPr>
        <p:spPr>
          <a:xfrm>
            <a:off x="627145" y="1982549"/>
            <a:ext cx="4697414" cy="3398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3C3D406-E5DD-E474-2DDF-E889B69881DA}"/>
              </a:ext>
            </a:extLst>
          </p:cNvPr>
          <p:cNvSpPr/>
          <p:nvPr/>
        </p:nvSpPr>
        <p:spPr>
          <a:xfrm>
            <a:off x="627145" y="2743918"/>
            <a:ext cx="465280" cy="2815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0FE5864-47FF-57DE-12D2-D7B04F9561B3}"/>
              </a:ext>
            </a:extLst>
          </p:cNvPr>
          <p:cNvSpPr/>
          <p:nvPr/>
        </p:nvSpPr>
        <p:spPr>
          <a:xfrm>
            <a:off x="627145" y="3453723"/>
            <a:ext cx="2860522" cy="2124789"/>
          </a:xfrm>
          <a:prstGeom prst="rect">
            <a:avLst/>
          </a:prstGeom>
          <a:noFill/>
          <a:ln w="38100">
            <a:solidFill>
              <a:srgbClr val="FF49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918"/>
              </a:solidFill>
            </a:endParaRPr>
          </a:p>
        </p:txBody>
      </p:sp>
      <p:cxnSp>
        <p:nvCxnSpPr>
          <p:cNvPr id="17" name="Straight Arrow Connector 10">
            <a:extLst>
              <a:ext uri="{FF2B5EF4-FFF2-40B4-BE49-F238E27FC236}">
                <a16:creationId xmlns:a16="http://schemas.microsoft.com/office/drawing/2014/main" id="{B74C488F-4857-C90E-CE02-F44A477600EE}"/>
              </a:ext>
            </a:extLst>
          </p:cNvPr>
          <p:cNvCxnSpPr/>
          <p:nvPr/>
        </p:nvCxnSpPr>
        <p:spPr>
          <a:xfrm>
            <a:off x="5324559" y="2168665"/>
            <a:ext cx="1294726" cy="102768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id="{155C1D2D-E76A-D92B-B378-D99231AD4E89}"/>
              </a:ext>
            </a:extLst>
          </p:cNvPr>
          <p:cNvCxnSpPr>
            <a:cxnSpLocks/>
          </p:cNvCxnSpPr>
          <p:nvPr/>
        </p:nvCxnSpPr>
        <p:spPr>
          <a:xfrm>
            <a:off x="1120735" y="2883604"/>
            <a:ext cx="5796326" cy="16325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FCDF174A-9F95-1E83-3920-979E138E5E37}"/>
              </a:ext>
            </a:extLst>
          </p:cNvPr>
          <p:cNvCxnSpPr>
            <a:cxnSpLocks/>
          </p:cNvCxnSpPr>
          <p:nvPr/>
        </p:nvCxnSpPr>
        <p:spPr>
          <a:xfrm>
            <a:off x="3523078" y="4372166"/>
            <a:ext cx="3393983" cy="984761"/>
          </a:xfrm>
          <a:prstGeom prst="straightConnector1">
            <a:avLst/>
          </a:prstGeom>
          <a:ln w="57150">
            <a:solidFill>
              <a:srgbClr val="FF49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4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4CAF4F8E-DA16-828C-155C-C659D879008D}"/>
              </a:ext>
            </a:extLst>
          </p:cNvPr>
          <p:cNvSpPr/>
          <p:nvPr/>
        </p:nvSpPr>
        <p:spPr>
          <a:xfrm>
            <a:off x="484781" y="415882"/>
            <a:ext cx="45719" cy="113904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F7DAB8C-4373-4F89-F16B-BBE3FA0AAF94}"/>
              </a:ext>
            </a:extLst>
          </p:cNvPr>
          <p:cNvSpPr txBox="1"/>
          <p:nvPr/>
        </p:nvSpPr>
        <p:spPr>
          <a:xfrm>
            <a:off x="627145" y="416007"/>
            <a:ext cx="5845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시간 복습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62AE384D-B927-0A37-42D3-818F449B3205}"/>
              </a:ext>
            </a:extLst>
          </p:cNvPr>
          <p:cNvSpPr txBox="1"/>
          <p:nvPr/>
        </p:nvSpPr>
        <p:spPr>
          <a:xfrm>
            <a:off x="627145" y="1093305"/>
            <a:ext cx="25351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Templates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상속</a:t>
            </a:r>
            <a:endParaRPr sz="2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211338-6B9F-46E9-0DBA-1D320A3DBA00}"/>
              </a:ext>
            </a:extLst>
          </p:cNvPr>
          <p:cNvSpPr/>
          <p:nvPr/>
        </p:nvSpPr>
        <p:spPr>
          <a:xfrm>
            <a:off x="507640" y="2271560"/>
            <a:ext cx="4861246" cy="3326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&lt;!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DOCTYPE html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lang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static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charset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UTF-8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shortcut icon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static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favicon.png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http-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equiv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X-UA-Compatible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IE=edge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meta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viewport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width=device-width, initial-scale=1.0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preconnect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fonts.googleapis.com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preconnect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fonts.gstatic.com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crossorigin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fonts.googleapis.com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/css2?family=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Ceviche+One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=Inter:wght@900</a:t>
            </a:r>
            <a:r>
              <a:rPr lang="en-US" altLang="ko-Kore-KR" sz="8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Jua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family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Koulen</a:t>
            </a:r>
            <a:r>
              <a:rPr lang="en-US" altLang="ko-Kore-KR" sz="8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=swap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stylesheet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stylesheet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text/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static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base.css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 /&gt;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Project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container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endblock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41CBC-BA6A-CEE9-4356-4DB8B23BEE8D}"/>
              </a:ext>
            </a:extLst>
          </p:cNvPr>
          <p:cNvCxnSpPr>
            <a:cxnSpLocks/>
          </p:cNvCxnSpPr>
          <p:nvPr/>
        </p:nvCxnSpPr>
        <p:spPr>
          <a:xfrm flipV="1">
            <a:off x="2938263" y="2058194"/>
            <a:ext cx="2766634" cy="265962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DD897-659C-2B51-DC86-0F3F8D59F4B4}"/>
              </a:ext>
            </a:extLst>
          </p:cNvPr>
          <p:cNvSpPr txBox="1"/>
          <p:nvPr/>
        </p:nvSpPr>
        <p:spPr>
          <a:xfrm>
            <a:off x="4050067" y="2690430"/>
            <a:ext cx="1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빈칸</a:t>
            </a:r>
            <a:endParaRPr lang="en-KR" b="1" dirty="0"/>
          </a:p>
        </p:txBody>
      </p:sp>
      <p:pic>
        <p:nvPicPr>
          <p:cNvPr id="18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446D2D1-18CE-251F-B44C-F4FE724D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3" y="1893355"/>
            <a:ext cx="3996866" cy="4381062"/>
          </a:xfrm>
          <a:prstGeom prst="rect">
            <a:avLst/>
          </a:prstGeom>
        </p:spPr>
      </p:pic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EA73A34A-4307-3DBE-B88B-48FDCA90312A}"/>
              </a:ext>
            </a:extLst>
          </p:cNvPr>
          <p:cNvCxnSpPr>
            <a:cxnSpLocks/>
          </p:cNvCxnSpPr>
          <p:nvPr/>
        </p:nvCxnSpPr>
        <p:spPr>
          <a:xfrm flipV="1">
            <a:off x="3283027" y="3776393"/>
            <a:ext cx="2269212" cy="11971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648830-D7C8-71DA-2F93-8B8DA7BA2925}"/>
              </a:ext>
            </a:extLst>
          </p:cNvPr>
          <p:cNvSpPr txBox="1"/>
          <p:nvPr/>
        </p:nvSpPr>
        <p:spPr>
          <a:xfrm>
            <a:off x="3987459" y="4703913"/>
            <a:ext cx="149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컨텐츠  빈칸</a:t>
            </a:r>
            <a:endParaRPr lang="en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8AD92-F0FE-6C7A-4B32-06BB28A3F366}"/>
              </a:ext>
            </a:extLst>
          </p:cNvPr>
          <p:cNvSpPr txBox="1"/>
          <p:nvPr/>
        </p:nvSpPr>
        <p:spPr>
          <a:xfrm>
            <a:off x="5776170" y="1688862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제목 코드 삽입</a:t>
            </a:r>
            <a:endParaRPr lang="en-KR" b="1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AAF80F7-557B-AFBF-918A-D1686A6DFDA7}"/>
              </a:ext>
            </a:extLst>
          </p:cNvPr>
          <p:cNvSpPr/>
          <p:nvPr/>
        </p:nvSpPr>
        <p:spPr>
          <a:xfrm>
            <a:off x="9140119" y="1172800"/>
            <a:ext cx="1508852" cy="51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5E975-FB34-AB14-FC40-DCFFC4C20E7F}"/>
              </a:ext>
            </a:extLst>
          </p:cNvPr>
          <p:cNvSpPr txBox="1"/>
          <p:nvPr/>
        </p:nvSpPr>
        <p:spPr>
          <a:xfrm>
            <a:off x="9236763" y="1172800"/>
            <a:ext cx="1266481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home.html</a:t>
            </a:r>
            <a:endParaRPr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5B065-EF29-0204-6F81-CA0140402668}"/>
              </a:ext>
            </a:extLst>
          </p:cNvPr>
          <p:cNvSpPr txBox="1"/>
          <p:nvPr/>
        </p:nvSpPr>
        <p:spPr>
          <a:xfrm>
            <a:off x="5044800" y="4398682"/>
            <a:ext cx="3916704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posts_box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posts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detail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post_wrapper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post_title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{{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}}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post_content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내용 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{{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</a:t>
            </a:r>
            <a:r>
              <a:rPr lang="en-US" altLang="ko-Kore-KR" sz="8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8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}}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endfor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="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post-button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i="1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{% </a:t>
            </a:r>
            <a:r>
              <a:rPr lang="en-US" altLang="ko-Kore-KR" sz="800" b="0" i="1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8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%}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"&gt;</a:t>
            </a:r>
            <a:r>
              <a:rPr lang="ko-KR" altLang="en-US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글 쓰러 가기</a:t>
            </a:r>
            <a:r>
              <a:rPr lang="en-US" altLang="ko-KR" sz="8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altLang="ko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F07178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8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3DAEE-34F9-A945-62F3-1DA701B7AB6F}"/>
              </a:ext>
            </a:extLst>
          </p:cNvPr>
          <p:cNvSpPr txBox="1"/>
          <p:nvPr/>
        </p:nvSpPr>
        <p:spPr>
          <a:xfrm>
            <a:off x="5592097" y="3429000"/>
            <a:ext cx="205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컨탠츠</a:t>
            </a:r>
            <a:r>
              <a:rPr lang="ko-KR" altLang="en-US" b="1" dirty="0"/>
              <a:t> 코드 삽입</a:t>
            </a:r>
            <a:endParaRPr lang="en-K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E63BBB-0928-6962-B2D2-1DC902A1C098}"/>
              </a:ext>
            </a:extLst>
          </p:cNvPr>
          <p:cNvSpPr txBox="1"/>
          <p:nvPr/>
        </p:nvSpPr>
        <p:spPr>
          <a:xfrm>
            <a:off x="6159394" y="2121451"/>
            <a:ext cx="88835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Home!</a:t>
            </a:r>
          </a:p>
        </p:txBody>
      </p:sp>
    </p:spTree>
    <p:extLst>
      <p:ext uri="{BB962C8B-B14F-4D97-AF65-F5344CB8AC3E}">
        <p14:creationId xmlns:p14="http://schemas.microsoft.com/office/powerpoint/2010/main" val="264952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과제 리뷰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F6CDD-847A-6F60-F3CF-8CC29D4A5482}"/>
              </a:ext>
            </a:extLst>
          </p:cNvPr>
          <p:cNvSpPr txBox="1"/>
          <p:nvPr/>
        </p:nvSpPr>
        <p:spPr>
          <a:xfrm>
            <a:off x="1436075" y="3243257"/>
            <a:ext cx="339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3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지난 과제 바로가기</a:t>
            </a:r>
            <a:endParaRPr lang="ko-Kore-KR" altLang="en-US" sz="3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B3E24-5624-59D4-F4B6-4663CB31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648" y="1370095"/>
            <a:ext cx="5136106" cy="49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과제 리뷰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49396-CB6E-A5DE-EA77-597FEAE2A099}"/>
              </a:ext>
            </a:extLst>
          </p:cNvPr>
          <p:cNvSpPr txBox="1"/>
          <p:nvPr/>
        </p:nvSpPr>
        <p:spPr>
          <a:xfrm>
            <a:off x="554035" y="2622110"/>
            <a:ext cx="6553272" cy="12464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models</a:t>
            </a:r>
          </a:p>
          <a:p>
            <a:b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500" b="0" i="1" dirty="0">
                <a:solidFill>
                  <a:srgbClr val="676E95"/>
                </a:solidFill>
                <a:effectLst/>
                <a:latin typeface="Menlo" panose="020B0609030804020204" pitchFamily="49" charset="0"/>
              </a:rPr>
              <a:t># Create your models here.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FFCB6B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done 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models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BooleanField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A8BB71-E097-1D65-B737-4CE9DEE8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241537"/>
            <a:ext cx="6868831" cy="1209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56A01-54DA-BDFA-6FC6-AE9A3763CA95}"/>
              </a:ext>
            </a:extLst>
          </p:cNvPr>
          <p:cNvSpPr txBox="1"/>
          <p:nvPr/>
        </p:nvSpPr>
        <p:spPr>
          <a:xfrm>
            <a:off x="484781" y="2093695"/>
            <a:ext cx="20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models.py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6C6CE-4840-4E5E-F4EF-2CDBA98EACB2}"/>
              </a:ext>
            </a:extLst>
          </p:cNvPr>
          <p:cNvSpPr txBox="1"/>
          <p:nvPr/>
        </p:nvSpPr>
        <p:spPr>
          <a:xfrm>
            <a:off x="627145" y="4725568"/>
            <a:ext cx="6289549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 err="1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todo_id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):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objects</a:t>
            </a:r>
            <a:r>
              <a:rPr lang="en-US" altLang="ko-Kore-KR" sz="1500" b="0" dirty="0" err="1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pk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 err="1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todo_id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dirty="0">
                <a:solidFill>
                  <a:srgbClr val="FF5370"/>
                </a:solidFill>
                <a:effectLst/>
                <a:latin typeface="Menlo" panose="020B0609030804020204" pitchFamily="49" charset="0"/>
              </a:rPr>
              <a:t>    done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5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,)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500" b="0" i="1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altLang="ko-Kore-KR" sz="1500" b="0" dirty="0">
                <a:solidFill>
                  <a:srgbClr val="A6ACCD"/>
                </a:solidFill>
                <a:effectLst/>
                <a:latin typeface="Menlo" panose="020B0609030804020204" pitchFamily="49" charset="0"/>
              </a:rPr>
              <a:t> redirect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(‘</a:t>
            </a:r>
            <a:r>
              <a:rPr lang="en-US" altLang="ko-Kore-KR" sz="1500" b="0" dirty="0">
                <a:solidFill>
                  <a:srgbClr val="C3E88D"/>
                </a:solidFill>
                <a:effectLst/>
                <a:latin typeface="Menlo" panose="020B0609030804020204" pitchFamily="49" charset="0"/>
              </a:rPr>
              <a:t>???</a:t>
            </a:r>
            <a:r>
              <a:rPr lang="en-US" altLang="ko-Kore-KR" sz="1500" b="0" dirty="0">
                <a:solidFill>
                  <a:srgbClr val="89DDFF"/>
                </a:solidFill>
                <a:effectLst/>
                <a:latin typeface="Menlo" panose="020B0609030804020204" pitchFamily="49" charset="0"/>
              </a:rPr>
              <a:t>')</a:t>
            </a:r>
            <a:endParaRPr lang="en-US" altLang="ko-Kore-KR" sz="1500" b="0" dirty="0">
              <a:solidFill>
                <a:srgbClr val="A6ACC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34986-B4AE-4530-CD78-D49B5A8AD3F4}"/>
              </a:ext>
            </a:extLst>
          </p:cNvPr>
          <p:cNvSpPr txBox="1"/>
          <p:nvPr/>
        </p:nvSpPr>
        <p:spPr>
          <a:xfrm>
            <a:off x="484781" y="4071384"/>
            <a:ext cx="20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 err="1"/>
              <a:t>views.py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717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24842</TotalTime>
  <Words>3350</Words>
  <Application>Microsoft Office PowerPoint</Application>
  <PresentationFormat>Widescreen</PresentationFormat>
  <Paragraphs>596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AppleSDGothicNeo</vt:lpstr>
      <vt:lpstr>ArialMT</vt:lpstr>
      <vt:lpstr>D2Coding</vt:lpstr>
      <vt:lpstr>Menlo</vt:lpstr>
      <vt:lpstr>Pretendard</vt:lpstr>
      <vt:lpstr>Söhne Mono</vt:lpstr>
      <vt:lpstr>나눔스퀘어_ac ExtraBold</vt:lpstr>
      <vt:lpstr>맑은 고딕</vt:lpstr>
      <vt:lpstr>맑은 고딕</vt:lpstr>
      <vt:lpstr>Arial</vt:lpstr>
      <vt:lpstr>Symbol</vt:lpstr>
      <vt:lpstr>Times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김지성[ 학부재학 / 영어영문학과 ]</dc:creator>
  <cp:lastModifiedBy>박준성 박준성</cp:lastModifiedBy>
  <cp:revision>432</cp:revision>
  <dcterms:created xsi:type="dcterms:W3CDTF">2023-03-05T05:07:28Z</dcterms:created>
  <dcterms:modified xsi:type="dcterms:W3CDTF">2023-05-08T01:34:03Z</dcterms:modified>
</cp:coreProperties>
</file>